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5460" r:id="rId2"/>
  </p:sldMasterIdLst>
  <p:notesMasterIdLst>
    <p:notesMasterId r:id="rId17"/>
  </p:notesMasterIdLst>
  <p:handoutMasterIdLst>
    <p:handoutMasterId r:id="rId18"/>
  </p:handoutMasterIdLst>
  <p:sldIdLst>
    <p:sldId id="1250" r:id="rId3"/>
    <p:sldId id="1583" r:id="rId4"/>
    <p:sldId id="1584" r:id="rId5"/>
    <p:sldId id="1585" r:id="rId6"/>
    <p:sldId id="1592" r:id="rId7"/>
    <p:sldId id="1524" r:id="rId8"/>
    <p:sldId id="1586" r:id="rId9"/>
    <p:sldId id="1591" r:id="rId10"/>
    <p:sldId id="1587" r:id="rId11"/>
    <p:sldId id="1582" r:id="rId12"/>
    <p:sldId id="1588" r:id="rId13"/>
    <p:sldId id="1589" r:id="rId14"/>
    <p:sldId id="1590" r:id="rId15"/>
    <p:sldId id="1521" r:id="rId16"/>
  </p:sldIdLst>
  <p:sldSz cx="10260013" cy="6858000"/>
  <p:notesSz cx="7010400" cy="9296400"/>
  <p:defaultTextStyle>
    <a:defPPr>
      <a:defRPr lang="es-ES"/>
    </a:defPPr>
    <a:lvl1pPr algn="l" rtl="0" fontAlgn="base">
      <a:spcBef>
        <a:spcPct val="0"/>
      </a:spcBef>
      <a:spcAft>
        <a:spcPct val="0"/>
      </a:spcAft>
      <a:defRPr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bg2"/>
        </a:solidFill>
        <a:latin typeface="Arial" charset="0"/>
        <a:ea typeface="+mn-ea"/>
        <a:cs typeface="Arial" charset="0"/>
      </a:defRPr>
    </a:lvl2pPr>
    <a:lvl3pPr marL="914400" algn="l" rtl="0" fontAlgn="base">
      <a:spcBef>
        <a:spcPct val="0"/>
      </a:spcBef>
      <a:spcAft>
        <a:spcPct val="0"/>
      </a:spcAft>
      <a:defRPr kern="1200">
        <a:solidFill>
          <a:schemeClr val="bg2"/>
        </a:solidFill>
        <a:latin typeface="Arial" charset="0"/>
        <a:ea typeface="+mn-ea"/>
        <a:cs typeface="Arial" charset="0"/>
      </a:defRPr>
    </a:lvl3pPr>
    <a:lvl4pPr marL="1371600" algn="l" rtl="0" fontAlgn="base">
      <a:spcBef>
        <a:spcPct val="0"/>
      </a:spcBef>
      <a:spcAft>
        <a:spcPct val="0"/>
      </a:spcAft>
      <a:defRPr kern="1200">
        <a:solidFill>
          <a:schemeClr val="bg2"/>
        </a:solidFill>
        <a:latin typeface="Arial" charset="0"/>
        <a:ea typeface="+mn-ea"/>
        <a:cs typeface="Arial" charset="0"/>
      </a:defRPr>
    </a:lvl4pPr>
    <a:lvl5pPr marL="1828800" algn="l" rtl="0" fontAlgn="base">
      <a:spcBef>
        <a:spcPct val="0"/>
      </a:spcBef>
      <a:spcAft>
        <a:spcPct val="0"/>
      </a:spcAft>
      <a:defRPr kern="1200">
        <a:solidFill>
          <a:schemeClr val="bg2"/>
        </a:solidFill>
        <a:latin typeface="Arial" charset="0"/>
        <a:ea typeface="+mn-ea"/>
        <a:cs typeface="Arial" charset="0"/>
      </a:defRPr>
    </a:lvl5pPr>
    <a:lvl6pPr marL="2286000" algn="l" defTabSz="914400" rtl="0" eaLnBrk="1" latinLnBrk="0" hangingPunct="1">
      <a:defRPr kern="1200">
        <a:solidFill>
          <a:schemeClr val="bg2"/>
        </a:solidFill>
        <a:latin typeface="Arial" charset="0"/>
        <a:ea typeface="+mn-ea"/>
        <a:cs typeface="Arial" charset="0"/>
      </a:defRPr>
    </a:lvl6pPr>
    <a:lvl7pPr marL="2743200" algn="l" defTabSz="914400" rtl="0" eaLnBrk="1" latinLnBrk="0" hangingPunct="1">
      <a:defRPr kern="1200">
        <a:solidFill>
          <a:schemeClr val="bg2"/>
        </a:solidFill>
        <a:latin typeface="Arial" charset="0"/>
        <a:ea typeface="+mn-ea"/>
        <a:cs typeface="Arial" charset="0"/>
      </a:defRPr>
    </a:lvl7pPr>
    <a:lvl8pPr marL="3200400" algn="l" defTabSz="914400" rtl="0" eaLnBrk="1" latinLnBrk="0" hangingPunct="1">
      <a:defRPr kern="1200">
        <a:solidFill>
          <a:schemeClr val="bg2"/>
        </a:solidFill>
        <a:latin typeface="Arial" charset="0"/>
        <a:ea typeface="+mn-ea"/>
        <a:cs typeface="Arial" charset="0"/>
      </a:defRPr>
    </a:lvl8pPr>
    <a:lvl9pPr marL="3657600" algn="l" defTabSz="914400" rtl="0" eaLnBrk="1" latinLnBrk="0" hangingPunct="1">
      <a:defRPr kern="1200">
        <a:solidFill>
          <a:schemeClr val="bg2"/>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233" userDrawn="1">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800000"/>
    <a:srgbClr val="5C8E26"/>
    <a:srgbClr val="D7D7D7"/>
    <a:srgbClr val="F2F2F2"/>
    <a:srgbClr val="006666"/>
    <a:srgbClr val="FFDCB9"/>
    <a:srgbClr val="EAF1D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86355" autoAdjust="0"/>
  </p:normalViewPr>
  <p:slideViewPr>
    <p:cSldViewPr>
      <p:cViewPr varScale="1">
        <p:scale>
          <a:sx n="71" d="100"/>
          <a:sy n="71" d="100"/>
        </p:scale>
        <p:origin x="1206" y="60"/>
      </p:cViewPr>
      <p:guideLst>
        <p:guide orient="horz" pos="2160"/>
        <p:guide pos="3233"/>
      </p:guideLst>
    </p:cSldViewPr>
  </p:slideViewPr>
  <p:outlineViewPr>
    <p:cViewPr>
      <p:scale>
        <a:sx n="25" d="100"/>
        <a:sy n="25" d="100"/>
      </p:scale>
      <p:origin x="0" y="-144"/>
    </p:cViewPr>
  </p:outlineViewPr>
  <p:notesTextViewPr>
    <p:cViewPr>
      <p:scale>
        <a:sx n="100" d="100"/>
        <a:sy n="100" d="100"/>
      </p:scale>
      <p:origin x="0" y="0"/>
    </p:cViewPr>
  </p:notesTextViewPr>
  <p:sorterViewPr>
    <p:cViewPr>
      <p:scale>
        <a:sx n="66" d="100"/>
        <a:sy n="66" d="100"/>
      </p:scale>
      <p:origin x="0" y="-4008"/>
    </p:cViewPr>
  </p:sorterViewPr>
  <p:notesViewPr>
    <p:cSldViewPr>
      <p:cViewPr varScale="1">
        <p:scale>
          <a:sx n="52" d="100"/>
          <a:sy n="52" d="100"/>
        </p:scale>
        <p:origin x="-2916" y="-96"/>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vel-EGM\Desktop\L&#237;dere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vel-EGM\Desktop\L&#237;deres%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avel-EGM\Desktop\L&#237;deres%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avel-EGM\Desktop\L&#237;deres%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avel-EGM\Desktop\L&#237;deres%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avel-EGM\Desktop\L&#205;DERES%20TEMAS%20POL&#205;TICOS\2a%20encuesta%20l&#237;deres%20-%20Abr%202016\L&#237;deres%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avel-EGM\Desktop\L&#237;der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5239784980488275E-2"/>
          <c:y val="4.8501555382735255E-2"/>
          <c:w val="0.96952043003902344"/>
          <c:h val="0.67842427230307745"/>
        </c:manualLayout>
      </c:layout>
      <c:barChart>
        <c:barDir val="col"/>
        <c:grouping val="clustered"/>
        <c:varyColors val="0"/>
        <c:ser>
          <c:idx val="0"/>
          <c:order val="0"/>
          <c:tx>
            <c:strRef>
              <c:f>Hoja2!$G$1</c:f>
              <c:strCache>
                <c:ptCount val="1"/>
                <c:pt idx="0">
                  <c:v>Base</c:v>
                </c:pt>
              </c:strCache>
            </c:strRef>
          </c:tx>
          <c:spPr>
            <a:solidFill>
              <a:srgbClr val="002060"/>
            </a:solidFill>
          </c:spPr>
          <c:invertIfNegative val="0"/>
          <c:dLbls>
            <c:spPr>
              <a:noFill/>
              <a:ln>
                <a:noFill/>
              </a:ln>
              <a:effectLst/>
            </c:spPr>
            <c:txPr>
              <a:bodyPr wrap="square" lIns="38100" tIns="19050" rIns="38100" bIns="19050" anchor="ctr">
                <a:spAutoFit/>
              </a:bodyPr>
              <a:lstStyle/>
              <a:p>
                <a:pPr>
                  <a:defRPr sz="11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Hoja2!$F$2:$F$9</c:f>
              <c:strCache>
                <c:ptCount val="8"/>
                <c:pt idx="0">
                  <c:v>Sin designar</c:v>
                </c:pt>
                <c:pt idx="1">
                  <c:v>Empresarios</c:v>
                </c:pt>
                <c:pt idx="2">
                  <c:v>Directivos</c:v>
                </c:pt>
                <c:pt idx="3">
                  <c:v>Profesional</c:v>
                </c:pt>
                <c:pt idx="4">
                  <c:v>Instituciones</c:v>
                </c:pt>
                <c:pt idx="5">
                  <c:v>Políticos / Funcionarios</c:v>
                </c:pt>
                <c:pt idx="6">
                  <c:v>Académicos</c:v>
                </c:pt>
                <c:pt idx="7">
                  <c:v>Líderes políticos</c:v>
                </c:pt>
              </c:strCache>
            </c:strRef>
          </c:cat>
          <c:val>
            <c:numRef>
              <c:f>Hoja2!$G$2:$G$9</c:f>
              <c:numCache>
                <c:formatCode>0%</c:formatCode>
                <c:ptCount val="8"/>
                <c:pt idx="0">
                  <c:v>0.29055531263664192</c:v>
                </c:pt>
                <c:pt idx="1">
                  <c:v>0.24267599475295146</c:v>
                </c:pt>
                <c:pt idx="2">
                  <c:v>0.23240052470485351</c:v>
                </c:pt>
                <c:pt idx="3">
                  <c:v>0.120026235242676</c:v>
                </c:pt>
                <c:pt idx="4">
                  <c:v>4.8097944905990384E-2</c:v>
                </c:pt>
                <c:pt idx="5">
                  <c:v>4.7660690861390465E-2</c:v>
                </c:pt>
                <c:pt idx="6">
                  <c:v>1.4429383471797114E-2</c:v>
                </c:pt>
                <c:pt idx="7" formatCode="0.0%">
                  <c:v>4.153913423699169E-3</c:v>
                </c:pt>
              </c:numCache>
            </c:numRef>
          </c:val>
        </c:ser>
        <c:ser>
          <c:idx val="1"/>
          <c:order val="1"/>
          <c:tx>
            <c:strRef>
              <c:f>Hoja2!$H$1</c:f>
              <c:strCache>
                <c:ptCount val="1"/>
                <c:pt idx="0">
                  <c:v>Respuestas</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1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Hoja2!$F$2:$F$9</c:f>
              <c:strCache>
                <c:ptCount val="8"/>
                <c:pt idx="0">
                  <c:v>Sin designar</c:v>
                </c:pt>
                <c:pt idx="1">
                  <c:v>Empresarios</c:v>
                </c:pt>
                <c:pt idx="2">
                  <c:v>Directivos</c:v>
                </c:pt>
                <c:pt idx="3">
                  <c:v>Profesional</c:v>
                </c:pt>
                <c:pt idx="4">
                  <c:v>Instituciones</c:v>
                </c:pt>
                <c:pt idx="5">
                  <c:v>Políticos / Funcionarios</c:v>
                </c:pt>
                <c:pt idx="6">
                  <c:v>Académicos</c:v>
                </c:pt>
                <c:pt idx="7">
                  <c:v>Líderes políticos</c:v>
                </c:pt>
              </c:strCache>
            </c:strRef>
          </c:cat>
          <c:val>
            <c:numRef>
              <c:f>Hoja2!$H$2:$H$9</c:f>
              <c:numCache>
                <c:formatCode>0%</c:formatCode>
                <c:ptCount val="8"/>
                <c:pt idx="0">
                  <c:v>0.20503597122302158</c:v>
                </c:pt>
                <c:pt idx="1">
                  <c:v>0.26618705035971224</c:v>
                </c:pt>
                <c:pt idx="2">
                  <c:v>0.26618705035971224</c:v>
                </c:pt>
                <c:pt idx="3">
                  <c:v>0.14388489208633093</c:v>
                </c:pt>
                <c:pt idx="4">
                  <c:v>4.6762589928057555E-2</c:v>
                </c:pt>
                <c:pt idx="5">
                  <c:v>4.3165467625899283E-2</c:v>
                </c:pt>
                <c:pt idx="6" formatCode="0.0%">
                  <c:v>3.5971223021582736E-3</c:v>
                </c:pt>
                <c:pt idx="7">
                  <c:v>2.5179856115107913E-2</c:v>
                </c:pt>
              </c:numCache>
            </c:numRef>
          </c:val>
        </c:ser>
        <c:dLbls>
          <c:showLegendKey val="0"/>
          <c:showVal val="0"/>
          <c:showCatName val="0"/>
          <c:showSerName val="0"/>
          <c:showPercent val="0"/>
          <c:showBubbleSize val="0"/>
        </c:dLbls>
        <c:gapWidth val="75"/>
        <c:overlap val="-25"/>
        <c:axId val="-293400112"/>
        <c:axId val="-293402288"/>
      </c:barChart>
      <c:catAx>
        <c:axId val="-293400112"/>
        <c:scaling>
          <c:orientation val="minMax"/>
        </c:scaling>
        <c:delete val="0"/>
        <c:axPos val="b"/>
        <c:numFmt formatCode="General" sourceLinked="0"/>
        <c:majorTickMark val="none"/>
        <c:minorTickMark val="none"/>
        <c:tickLblPos val="nextTo"/>
        <c:spPr>
          <a:ln>
            <a:solidFill>
              <a:schemeClr val="bg2"/>
            </a:solidFill>
          </a:ln>
        </c:spPr>
        <c:txPr>
          <a:bodyPr/>
          <a:lstStyle/>
          <a:p>
            <a:pPr>
              <a:defRPr sz="1050"/>
            </a:pPr>
            <a:endParaRPr lang="es-MX"/>
          </a:p>
        </c:txPr>
        <c:crossAx val="-293402288"/>
        <c:crosses val="autoZero"/>
        <c:auto val="1"/>
        <c:lblAlgn val="ctr"/>
        <c:lblOffset val="100"/>
        <c:noMultiLvlLbl val="0"/>
      </c:catAx>
      <c:valAx>
        <c:axId val="-293402288"/>
        <c:scaling>
          <c:orientation val="minMax"/>
        </c:scaling>
        <c:delete val="1"/>
        <c:axPos val="l"/>
        <c:numFmt formatCode="0%" sourceLinked="1"/>
        <c:majorTickMark val="none"/>
        <c:minorTickMark val="none"/>
        <c:tickLblPos val="none"/>
        <c:crossAx val="-293400112"/>
        <c:crosses val="autoZero"/>
        <c:crossBetween val="between"/>
      </c:valAx>
    </c:plotArea>
    <c:legend>
      <c:legendPos val="b"/>
      <c:layout>
        <c:manualLayout>
          <c:xMode val="edge"/>
          <c:yMode val="edge"/>
          <c:x val="0.66574035246339058"/>
          <c:y val="0.24579768914565048"/>
          <c:w val="0.11312502209059741"/>
          <c:h val="0.21294682535273859"/>
        </c:manualLayout>
      </c:layout>
      <c:overlay val="0"/>
      <c:txPr>
        <a:bodyPr/>
        <a:lstStyle/>
        <a:p>
          <a:pPr>
            <a:defRPr sz="1100"/>
          </a:pPr>
          <a:endParaRPr lang="es-MX"/>
        </a:p>
      </c:txPr>
    </c:legend>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Hoja2!$K$119:$O$119</c:f>
              <c:strCache>
                <c:ptCount val="5"/>
                <c:pt idx="0">
                  <c:v>20 a 29 años</c:v>
                </c:pt>
                <c:pt idx="1">
                  <c:v>30 a 39 años</c:v>
                </c:pt>
                <c:pt idx="2">
                  <c:v>40 a 49 años</c:v>
                </c:pt>
                <c:pt idx="3">
                  <c:v>50 a 59 años</c:v>
                </c:pt>
                <c:pt idx="4">
                  <c:v>Más de 60 años</c:v>
                </c:pt>
              </c:strCache>
            </c:strRef>
          </c:cat>
          <c:val>
            <c:numRef>
              <c:f>Hoja2!$K$128:$O$128</c:f>
              <c:numCache>
                <c:formatCode>0%</c:formatCode>
                <c:ptCount val="5"/>
                <c:pt idx="0">
                  <c:v>8.2733812949640287E-2</c:v>
                </c:pt>
                <c:pt idx="1">
                  <c:v>0.20863309352517986</c:v>
                </c:pt>
                <c:pt idx="2">
                  <c:v>0.25899280575539568</c:v>
                </c:pt>
                <c:pt idx="3">
                  <c:v>0.18705035971223022</c:v>
                </c:pt>
                <c:pt idx="4">
                  <c:v>0.26258992805755393</c:v>
                </c:pt>
              </c:numCache>
            </c:numRef>
          </c:val>
        </c:ser>
        <c:dLbls>
          <c:showLegendKey val="0"/>
          <c:showVal val="0"/>
          <c:showCatName val="0"/>
          <c:showSerName val="0"/>
          <c:showPercent val="0"/>
          <c:showBubbleSize val="0"/>
        </c:dLbls>
        <c:gapWidth val="39"/>
        <c:axId val="-293397936"/>
        <c:axId val="-293389232"/>
      </c:barChart>
      <c:catAx>
        <c:axId val="-293397936"/>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900"/>
            </a:pPr>
            <a:endParaRPr lang="es-MX"/>
          </a:p>
        </c:txPr>
        <c:crossAx val="-293389232"/>
        <c:crosses val="autoZero"/>
        <c:auto val="1"/>
        <c:lblAlgn val="ctr"/>
        <c:lblOffset val="100"/>
        <c:noMultiLvlLbl val="0"/>
      </c:catAx>
      <c:valAx>
        <c:axId val="-293389232"/>
        <c:scaling>
          <c:orientation val="minMax"/>
        </c:scaling>
        <c:delete val="1"/>
        <c:axPos val="l"/>
        <c:numFmt formatCode="0%" sourceLinked="1"/>
        <c:majorTickMark val="out"/>
        <c:minorTickMark val="none"/>
        <c:tickLblPos val="none"/>
        <c:crossAx val="-293397936"/>
        <c:crosses val="autoZero"/>
        <c:crossBetween val="between"/>
      </c:valAx>
    </c:plotArea>
    <c:plotVisOnly val="1"/>
    <c:dispBlanksAs val="gap"/>
    <c:showDLblsOverMax val="0"/>
  </c:chart>
  <c:txPr>
    <a:bodyPr/>
    <a:lstStyle/>
    <a:p>
      <a:pPr>
        <a:defRPr>
          <a:solidFill>
            <a:schemeClr val="bg2"/>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cene3d>
              <a:camera prst="orthographicFront"/>
              <a:lightRig rig="threePt" dir="t"/>
            </a:scene3d>
            <a:sp3d>
              <a:bevelT w="63500" h="25400"/>
            </a:sp3d>
          </c:spPr>
          <c:dPt>
            <c:idx val="0"/>
            <c:bubble3D val="0"/>
            <c:spPr>
              <a:solidFill>
                <a:srgbClr val="C00000"/>
              </a:solidFill>
              <a:scene3d>
                <a:camera prst="orthographicFront"/>
                <a:lightRig rig="threePt" dir="t"/>
              </a:scene3d>
              <a:sp3d>
                <a:bevelT w="63500" h="25400"/>
              </a:sp3d>
            </c:spPr>
          </c:dPt>
          <c:dPt>
            <c:idx val="1"/>
            <c:bubble3D val="0"/>
            <c:spPr>
              <a:solidFill>
                <a:srgbClr val="002060"/>
              </a:solidFill>
              <a:scene3d>
                <a:camera prst="orthographicFront"/>
                <a:lightRig rig="threePt" dir="t"/>
              </a:scene3d>
              <a:sp3d>
                <a:bevelT w="63500" h="25400"/>
              </a:sp3d>
            </c:spPr>
          </c:dPt>
          <c:dLbls>
            <c:dLbl>
              <c:idx val="0"/>
              <c:layout>
                <c:manualLayout>
                  <c:x val="0.16841481715179851"/>
                  <c:y val="9.172981232402122E-3"/>
                </c:manualLayout>
              </c:layout>
              <c:tx>
                <c:rich>
                  <a:bodyPr/>
                  <a:lstStyle/>
                  <a:p>
                    <a:r>
                      <a:rPr lang="en-US" dirty="0"/>
                      <a:t>Masculino 80%</a:t>
                    </a:r>
                  </a:p>
                </c:rich>
              </c:tx>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0.15263463182443154"/>
                  <c:y val="1.522979515771209E-3"/>
                </c:manualLayout>
              </c:layout>
              <c:tx>
                <c:rich>
                  <a:bodyPr/>
                  <a:lstStyle/>
                  <a:p>
                    <a:r>
                      <a:rPr lang="en-US" dirty="0" smtClean="0"/>
                      <a:t>Femenino</a:t>
                    </a:r>
                  </a:p>
                  <a:p>
                    <a:r>
                      <a:rPr lang="en-US" dirty="0" smtClean="0"/>
                      <a:t> </a:t>
                    </a:r>
                    <a:r>
                      <a:rPr lang="en-US" dirty="0"/>
                      <a:t>20%</a:t>
                    </a:r>
                  </a:p>
                </c:rich>
              </c:tx>
              <c:showLegendKey val="0"/>
              <c:showVal val="1"/>
              <c:showCatName val="1"/>
              <c:showSerName val="0"/>
              <c:showPercent val="0"/>
              <c:showBubbleSize val="0"/>
              <c:separator> </c:separator>
              <c:extLst>
                <c:ext xmlns:c15="http://schemas.microsoft.com/office/drawing/2012/chart" uri="{CE6537A1-D6FC-4f65-9D91-7224C49458BB}"/>
              </c:extLst>
            </c:dLbl>
            <c:spPr>
              <a:scene3d>
                <a:camera prst="orthographicFront"/>
                <a:lightRig rig="threePt" dir="t"/>
              </a:scene3d>
              <a:sp3d>
                <a:bevelT h="25400"/>
              </a:sp3d>
            </c:spPr>
            <c:txPr>
              <a:bodyPr/>
              <a:lstStyle/>
              <a:p>
                <a:pPr>
                  <a:defRPr b="1"/>
                </a:pPr>
                <a:endParaRPr lang="es-MX"/>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Hoja2!$H$105:$I$105</c:f>
              <c:strCache>
                <c:ptCount val="2"/>
                <c:pt idx="0">
                  <c:v>Masculino</c:v>
                </c:pt>
                <c:pt idx="1">
                  <c:v>Femenino</c:v>
                </c:pt>
              </c:strCache>
            </c:strRef>
          </c:cat>
          <c:val>
            <c:numRef>
              <c:f>Hoja2!$H$114:$I$114</c:f>
              <c:numCache>
                <c:formatCode>0%</c:formatCode>
                <c:ptCount val="2"/>
                <c:pt idx="0">
                  <c:v>0.80215827338129497</c:v>
                </c:pt>
                <c:pt idx="1">
                  <c:v>0.19784172661870503</c:v>
                </c:pt>
              </c:numCache>
            </c:numRef>
          </c:val>
        </c:ser>
        <c:dLbls>
          <c:showLegendKey val="0"/>
          <c:showVal val="0"/>
          <c:showCatName val="0"/>
          <c:showSerName val="0"/>
          <c:showPercent val="0"/>
          <c:showBubbleSize val="0"/>
          <c:showLeaderLines val="1"/>
        </c:dLbls>
        <c:firstSliceAng val="126"/>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81728335977864E-2"/>
          <c:y val="3.9593106434885922E-2"/>
          <c:w val="0.96683654332804425"/>
          <c:h val="0.79814714464832703"/>
        </c:manualLayout>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Hoja2!$N$36:$S$36</c:f>
              <c:strCache>
                <c:ptCount val="6"/>
                <c:pt idx="0">
                  <c:v>Totalmente seguro de ir a votar</c:v>
                </c:pt>
                <c:pt idx="1">
                  <c:v>Es probable que SÍ vaya a votar</c:v>
                </c:pt>
                <c:pt idx="2">
                  <c:v>Tal vez sí, tal vez no voy a ir a votar</c:v>
                </c:pt>
                <c:pt idx="3">
                  <c:v>Es probable que NO vaya a votar</c:v>
                </c:pt>
                <c:pt idx="4">
                  <c:v>Totalmente seguro de NO ir a votar</c:v>
                </c:pt>
                <c:pt idx="5">
                  <c:v>No sabe</c:v>
                </c:pt>
              </c:strCache>
            </c:strRef>
          </c:cat>
          <c:val>
            <c:numRef>
              <c:f>Hoja2!$N$37:$S$37</c:f>
              <c:numCache>
                <c:formatCode>0%</c:formatCode>
                <c:ptCount val="6"/>
                <c:pt idx="0">
                  <c:v>0.81294964028776984</c:v>
                </c:pt>
                <c:pt idx="1">
                  <c:v>0.11870503597122302</c:v>
                </c:pt>
                <c:pt idx="2">
                  <c:v>1.7985611510791366E-2</c:v>
                </c:pt>
                <c:pt idx="3">
                  <c:v>2.5179856115107913E-2</c:v>
                </c:pt>
                <c:pt idx="4">
                  <c:v>1.7985611510791366E-2</c:v>
                </c:pt>
                <c:pt idx="5">
                  <c:v>7.1942446043165471E-3</c:v>
                </c:pt>
              </c:numCache>
            </c:numRef>
          </c:val>
        </c:ser>
        <c:dLbls>
          <c:showLegendKey val="0"/>
          <c:showVal val="0"/>
          <c:showCatName val="0"/>
          <c:showSerName val="0"/>
          <c:showPercent val="0"/>
          <c:showBubbleSize val="0"/>
        </c:dLbls>
        <c:gapWidth val="31"/>
        <c:overlap val="22"/>
        <c:axId val="-293402832"/>
        <c:axId val="-304657552"/>
      </c:barChart>
      <c:catAx>
        <c:axId val="-293402832"/>
        <c:scaling>
          <c:orientation val="minMax"/>
        </c:scaling>
        <c:delete val="0"/>
        <c:axPos val="b"/>
        <c:numFmt formatCode="General" sourceLinked="0"/>
        <c:majorTickMark val="none"/>
        <c:minorTickMark val="none"/>
        <c:tickLblPos val="nextTo"/>
        <c:spPr>
          <a:ln>
            <a:solidFill>
              <a:schemeClr val="tx1">
                <a:lumMod val="50000"/>
              </a:schemeClr>
            </a:solidFill>
          </a:ln>
        </c:spPr>
        <c:crossAx val="-304657552"/>
        <c:crosses val="autoZero"/>
        <c:auto val="1"/>
        <c:lblAlgn val="ctr"/>
        <c:lblOffset val="100"/>
        <c:noMultiLvlLbl val="0"/>
      </c:catAx>
      <c:valAx>
        <c:axId val="-304657552"/>
        <c:scaling>
          <c:orientation val="minMax"/>
        </c:scaling>
        <c:delete val="1"/>
        <c:axPos val="l"/>
        <c:numFmt formatCode="0%" sourceLinked="1"/>
        <c:majorTickMark val="out"/>
        <c:minorTickMark val="none"/>
        <c:tickLblPos val="nextTo"/>
        <c:crossAx val="-293402832"/>
        <c:crosses val="autoZero"/>
        <c:crossBetween val="between"/>
      </c:valAx>
    </c:plotArea>
    <c:plotVisOnly val="1"/>
    <c:dispBlanksAs val="gap"/>
    <c:showDLblsOverMax val="0"/>
  </c:chart>
  <c:txPr>
    <a:bodyPr/>
    <a:lstStyle/>
    <a:p>
      <a:pPr>
        <a:defRPr sz="1100">
          <a:solidFill>
            <a:schemeClr val="bg2"/>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81728335977864E-2"/>
          <c:y val="3.9593106434885922E-2"/>
          <c:w val="0.96683654332804425"/>
          <c:h val="0.78766900049654343"/>
        </c:manualLayout>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Hoja2!$N$61:$U$61</c:f>
              <c:strCache>
                <c:ptCount val="8"/>
                <c:pt idx="0">
                  <c:v>Quirino Ordaz (PRI)</c:v>
                </c:pt>
                <c:pt idx="1">
                  <c:v>Martín Heredia (PAN)</c:v>
                </c:pt>
                <c:pt idx="2">
                  <c:v>Mariano Gómez (PRD)</c:v>
                </c:pt>
                <c:pt idx="3">
                  <c:v>Francisco Frías (CANDIDATO INDEPENDIENTE)</c:v>
                </c:pt>
                <c:pt idx="4">
                  <c:v>Héctor M. Cuén (PAS)</c:v>
                </c:pt>
                <c:pt idx="5">
                  <c:v>Otro candidato</c:v>
                </c:pt>
                <c:pt idx="6">
                  <c:v>Ninguno</c:v>
                </c:pt>
                <c:pt idx="7">
                  <c:v>No ha decidido</c:v>
                </c:pt>
              </c:strCache>
            </c:strRef>
          </c:cat>
          <c:val>
            <c:numRef>
              <c:f>Hoja2!$N$62:$U$62</c:f>
              <c:numCache>
                <c:formatCode>0%</c:formatCode>
                <c:ptCount val="8"/>
                <c:pt idx="0">
                  <c:v>0.41366906474820142</c:v>
                </c:pt>
                <c:pt idx="1">
                  <c:v>0.1079136690647482</c:v>
                </c:pt>
                <c:pt idx="2">
                  <c:v>8.9928057553956831E-2</c:v>
                </c:pt>
                <c:pt idx="3">
                  <c:v>8.2733812949640287E-2</c:v>
                </c:pt>
                <c:pt idx="4">
                  <c:v>5.7553956834532377E-2</c:v>
                </c:pt>
                <c:pt idx="5">
                  <c:v>2.5179856115107913E-2</c:v>
                </c:pt>
                <c:pt idx="6">
                  <c:v>4.6762589928057555E-2</c:v>
                </c:pt>
                <c:pt idx="7">
                  <c:v>0.17625899280575538</c:v>
                </c:pt>
              </c:numCache>
            </c:numRef>
          </c:val>
        </c:ser>
        <c:dLbls>
          <c:showLegendKey val="0"/>
          <c:showVal val="0"/>
          <c:showCatName val="0"/>
          <c:showSerName val="0"/>
          <c:showPercent val="0"/>
          <c:showBubbleSize val="0"/>
        </c:dLbls>
        <c:gapWidth val="31"/>
        <c:axId val="-304660272"/>
        <c:axId val="-304658096"/>
      </c:barChart>
      <c:catAx>
        <c:axId val="-304660272"/>
        <c:scaling>
          <c:orientation val="minMax"/>
        </c:scaling>
        <c:delete val="0"/>
        <c:axPos val="b"/>
        <c:numFmt formatCode="General" sourceLinked="0"/>
        <c:majorTickMark val="none"/>
        <c:minorTickMark val="none"/>
        <c:tickLblPos val="nextTo"/>
        <c:spPr>
          <a:ln>
            <a:solidFill>
              <a:schemeClr val="tx1">
                <a:lumMod val="50000"/>
              </a:schemeClr>
            </a:solidFill>
          </a:ln>
        </c:spPr>
        <c:crossAx val="-304658096"/>
        <c:crosses val="autoZero"/>
        <c:auto val="1"/>
        <c:lblAlgn val="ctr"/>
        <c:lblOffset val="100"/>
        <c:noMultiLvlLbl val="0"/>
      </c:catAx>
      <c:valAx>
        <c:axId val="-304658096"/>
        <c:scaling>
          <c:orientation val="minMax"/>
        </c:scaling>
        <c:delete val="1"/>
        <c:axPos val="l"/>
        <c:numFmt formatCode="0%" sourceLinked="1"/>
        <c:majorTickMark val="out"/>
        <c:minorTickMark val="none"/>
        <c:tickLblPos val="nextTo"/>
        <c:crossAx val="-304660272"/>
        <c:crosses val="autoZero"/>
        <c:crossBetween val="between"/>
      </c:valAx>
    </c:plotArea>
    <c:plotVisOnly val="1"/>
    <c:dispBlanksAs val="gap"/>
    <c:showDLblsOverMax val="0"/>
  </c:chart>
  <c:txPr>
    <a:bodyPr/>
    <a:lstStyle/>
    <a:p>
      <a:pPr>
        <a:defRPr sz="1000">
          <a:solidFill>
            <a:sysClr val="windowText" lastClr="000000"/>
          </a:solidFill>
          <a:latin typeface="+mj-lt"/>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81728335977864E-2"/>
          <c:y val="3.9593106434885922E-2"/>
          <c:w val="0.96683654332804425"/>
          <c:h val="0.78766900049654343"/>
        </c:manualLayout>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Hoja1!$B$9:$B$16</c:f>
              <c:strCache>
                <c:ptCount val="8"/>
                <c:pt idx="0">
                  <c:v>Quirino Ordaz (PRI)</c:v>
                </c:pt>
                <c:pt idx="1">
                  <c:v>Martín Heredia (PAN)</c:v>
                </c:pt>
                <c:pt idx="2">
                  <c:v>Mariano Gómez (PRD)</c:v>
                </c:pt>
                <c:pt idx="3">
                  <c:v>Francisco Frías (CANDIDATO INDEPENDIENTE)</c:v>
                </c:pt>
                <c:pt idx="4">
                  <c:v>Héctor M. Cuén (PAS)</c:v>
                </c:pt>
                <c:pt idx="5">
                  <c:v>Otro candidato</c:v>
                </c:pt>
                <c:pt idx="6">
                  <c:v>No ha decidido</c:v>
                </c:pt>
                <c:pt idx="7">
                  <c:v>Ninguno</c:v>
                </c:pt>
              </c:strCache>
            </c:strRef>
          </c:cat>
          <c:val>
            <c:numRef>
              <c:f>Hoja1!$C$9:$C$16</c:f>
              <c:numCache>
                <c:formatCode>0%</c:formatCode>
                <c:ptCount val="8"/>
                <c:pt idx="0">
                  <c:v>0.45575221238938052</c:v>
                </c:pt>
                <c:pt idx="1">
                  <c:v>0.10619469026548672</c:v>
                </c:pt>
                <c:pt idx="2">
                  <c:v>9.7345132743362831E-2</c:v>
                </c:pt>
                <c:pt idx="3">
                  <c:v>8.4070796460176997E-2</c:v>
                </c:pt>
                <c:pt idx="4">
                  <c:v>6.637168141592921E-2</c:v>
                </c:pt>
                <c:pt idx="5">
                  <c:v>2.2123893805309734E-2</c:v>
                </c:pt>
                <c:pt idx="6">
                  <c:v>0.1415929203539823</c:v>
                </c:pt>
                <c:pt idx="7">
                  <c:v>2.6548672566371681E-2</c:v>
                </c:pt>
              </c:numCache>
            </c:numRef>
          </c:val>
        </c:ser>
        <c:dLbls>
          <c:showLegendKey val="0"/>
          <c:showVal val="0"/>
          <c:showCatName val="0"/>
          <c:showSerName val="0"/>
          <c:showPercent val="0"/>
          <c:showBubbleSize val="0"/>
        </c:dLbls>
        <c:gapWidth val="31"/>
        <c:axId val="-557869632"/>
        <c:axId val="-557878880"/>
      </c:barChart>
      <c:catAx>
        <c:axId val="-557869632"/>
        <c:scaling>
          <c:orientation val="minMax"/>
        </c:scaling>
        <c:delete val="0"/>
        <c:axPos val="b"/>
        <c:numFmt formatCode="General" sourceLinked="0"/>
        <c:majorTickMark val="none"/>
        <c:minorTickMark val="none"/>
        <c:tickLblPos val="nextTo"/>
        <c:spPr>
          <a:ln>
            <a:solidFill>
              <a:schemeClr val="tx1">
                <a:lumMod val="50000"/>
              </a:schemeClr>
            </a:solidFill>
          </a:ln>
        </c:spPr>
        <c:crossAx val="-557878880"/>
        <c:crosses val="autoZero"/>
        <c:auto val="1"/>
        <c:lblAlgn val="ctr"/>
        <c:lblOffset val="100"/>
        <c:noMultiLvlLbl val="0"/>
      </c:catAx>
      <c:valAx>
        <c:axId val="-557878880"/>
        <c:scaling>
          <c:orientation val="minMax"/>
        </c:scaling>
        <c:delete val="1"/>
        <c:axPos val="l"/>
        <c:numFmt formatCode="0%" sourceLinked="1"/>
        <c:majorTickMark val="out"/>
        <c:minorTickMark val="none"/>
        <c:tickLblPos val="nextTo"/>
        <c:crossAx val="-557869632"/>
        <c:crosses val="autoZero"/>
        <c:crossBetween val="between"/>
      </c:valAx>
    </c:plotArea>
    <c:plotVisOnly val="1"/>
    <c:dispBlanksAs val="gap"/>
    <c:showDLblsOverMax val="0"/>
  </c:chart>
  <c:txPr>
    <a:bodyPr/>
    <a:lstStyle/>
    <a:p>
      <a:pPr>
        <a:defRPr sz="1000">
          <a:solidFill>
            <a:sysClr val="windowText" lastClr="000000"/>
          </a:solidFill>
          <a:latin typeface="+mj-lt"/>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81728335977864E-2"/>
          <c:y val="3.9593106434885922E-2"/>
          <c:w val="0.96683654332804425"/>
          <c:h val="0.6037809857861598"/>
        </c:manualLayout>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Hoja2!$N$88:$T$88</c:f>
              <c:strCache>
                <c:ptCount val="7"/>
                <c:pt idx="0">
                  <c:v>Quirino Ordaz (PRI)</c:v>
                </c:pt>
                <c:pt idx="1">
                  <c:v>Héctor M. Cuén (PAS)</c:v>
                </c:pt>
                <c:pt idx="2">
                  <c:v>Martín Heredia (PAN)</c:v>
                </c:pt>
                <c:pt idx="3">
                  <c:v>Francisco Frías (CANDIDATO INDEPENDIENTE)</c:v>
                </c:pt>
                <c:pt idx="4">
                  <c:v>Mariano Gómez (PRD)</c:v>
                </c:pt>
                <c:pt idx="5">
                  <c:v>Otro candidato</c:v>
                </c:pt>
                <c:pt idx="6">
                  <c:v>No sabe</c:v>
                </c:pt>
              </c:strCache>
            </c:strRef>
          </c:cat>
          <c:val>
            <c:numRef>
              <c:f>Hoja2!$N$89:$T$89</c:f>
              <c:numCache>
                <c:formatCode>0%</c:formatCode>
                <c:ptCount val="7"/>
                <c:pt idx="0">
                  <c:v>0.64028776978417268</c:v>
                </c:pt>
                <c:pt idx="1">
                  <c:v>0.10071942446043165</c:v>
                </c:pt>
                <c:pt idx="2">
                  <c:v>6.83453237410072E-2</c:v>
                </c:pt>
                <c:pt idx="3">
                  <c:v>5.0359712230215826E-2</c:v>
                </c:pt>
                <c:pt idx="4">
                  <c:v>2.1582733812949641E-2</c:v>
                </c:pt>
                <c:pt idx="5">
                  <c:v>1.4388489208633094E-2</c:v>
                </c:pt>
                <c:pt idx="6">
                  <c:v>0.10431654676258993</c:v>
                </c:pt>
              </c:numCache>
            </c:numRef>
          </c:val>
        </c:ser>
        <c:dLbls>
          <c:showLegendKey val="0"/>
          <c:showVal val="0"/>
          <c:showCatName val="0"/>
          <c:showSerName val="0"/>
          <c:showPercent val="0"/>
          <c:showBubbleSize val="0"/>
        </c:dLbls>
        <c:gapWidth val="31"/>
        <c:axId val="-164316144"/>
        <c:axId val="-164316688"/>
      </c:barChart>
      <c:catAx>
        <c:axId val="-164316144"/>
        <c:scaling>
          <c:orientation val="minMax"/>
        </c:scaling>
        <c:delete val="0"/>
        <c:axPos val="b"/>
        <c:numFmt formatCode="General" sourceLinked="0"/>
        <c:majorTickMark val="none"/>
        <c:minorTickMark val="none"/>
        <c:tickLblPos val="nextTo"/>
        <c:spPr>
          <a:ln>
            <a:solidFill>
              <a:schemeClr val="tx1">
                <a:lumMod val="50000"/>
              </a:schemeClr>
            </a:solidFill>
          </a:ln>
        </c:spPr>
        <c:crossAx val="-164316688"/>
        <c:crosses val="autoZero"/>
        <c:auto val="1"/>
        <c:lblAlgn val="ctr"/>
        <c:lblOffset val="100"/>
        <c:noMultiLvlLbl val="0"/>
      </c:catAx>
      <c:valAx>
        <c:axId val="-164316688"/>
        <c:scaling>
          <c:orientation val="minMax"/>
        </c:scaling>
        <c:delete val="1"/>
        <c:axPos val="l"/>
        <c:numFmt formatCode="0%" sourceLinked="1"/>
        <c:majorTickMark val="out"/>
        <c:minorTickMark val="none"/>
        <c:tickLblPos val="nextTo"/>
        <c:crossAx val="-164316144"/>
        <c:crosses val="autoZero"/>
        <c:crossBetween val="between"/>
      </c:valAx>
    </c:plotArea>
    <c:plotVisOnly val="1"/>
    <c:dispBlanksAs val="gap"/>
    <c:showDLblsOverMax val="0"/>
  </c:chart>
  <c:txPr>
    <a:bodyPr/>
    <a:lstStyle/>
    <a:p>
      <a:pPr>
        <a:defRPr sz="1100">
          <a:solidFill>
            <a:sysClr val="windowText" lastClr="000000"/>
          </a:solidFill>
        </a:defRPr>
      </a:pPr>
      <a:endParaRPr lang="es-MX"/>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3038649" cy="465138"/>
          </a:xfrm>
          <a:prstGeom prst="rect">
            <a:avLst/>
          </a:prstGeom>
          <a:noFill/>
          <a:ln w="9525">
            <a:noFill/>
            <a:miter lim="800000"/>
            <a:headEnd/>
            <a:tailEnd/>
          </a:ln>
          <a:effectLst/>
        </p:spPr>
        <p:txBody>
          <a:bodyPr vert="horz" wrap="square" lIns="99403" tIns="49702" rIns="99403" bIns="49702" numCol="1" anchor="t" anchorCtr="0" compatLnSpc="1">
            <a:prstTxWarp prst="textNoShape">
              <a:avLst/>
            </a:prstTxWarp>
          </a:bodyPr>
          <a:lstStyle>
            <a:lvl1pPr algn="l" defTabSz="992956">
              <a:defRPr sz="1300" u="sng">
                <a:solidFill>
                  <a:schemeClr val="tx1"/>
                </a:solidFill>
                <a:latin typeface="Times New Roman" pitchFamily="18" charset="0"/>
                <a:cs typeface="+mn-cs"/>
              </a:defRPr>
            </a:lvl1pPr>
          </a:lstStyle>
          <a:p>
            <a:pPr>
              <a:defRPr/>
            </a:pPr>
            <a:endParaRPr lang="es-ES" dirty="0"/>
          </a:p>
        </p:txBody>
      </p:sp>
      <p:sp>
        <p:nvSpPr>
          <p:cNvPr id="43011" name="Rectangle 3"/>
          <p:cNvSpPr>
            <a:spLocks noGrp="1" noChangeArrowheads="1"/>
          </p:cNvSpPr>
          <p:nvPr>
            <p:ph type="dt" sz="quarter" idx="1"/>
          </p:nvPr>
        </p:nvSpPr>
        <p:spPr bwMode="auto">
          <a:xfrm>
            <a:off x="3973370" y="0"/>
            <a:ext cx="3037031" cy="465138"/>
          </a:xfrm>
          <a:prstGeom prst="rect">
            <a:avLst/>
          </a:prstGeom>
          <a:noFill/>
          <a:ln w="9525">
            <a:noFill/>
            <a:miter lim="800000"/>
            <a:headEnd/>
            <a:tailEnd/>
          </a:ln>
          <a:effectLst/>
        </p:spPr>
        <p:txBody>
          <a:bodyPr vert="horz" wrap="square" lIns="99403" tIns="49702" rIns="99403" bIns="49702" numCol="1" anchor="t" anchorCtr="0" compatLnSpc="1">
            <a:prstTxWarp prst="textNoShape">
              <a:avLst/>
            </a:prstTxWarp>
          </a:bodyPr>
          <a:lstStyle>
            <a:lvl1pPr algn="r" defTabSz="992956">
              <a:defRPr sz="1300" u="sng">
                <a:solidFill>
                  <a:schemeClr val="tx1"/>
                </a:solidFill>
                <a:latin typeface="Times New Roman" pitchFamily="18" charset="0"/>
                <a:cs typeface="+mn-cs"/>
              </a:defRPr>
            </a:lvl1pPr>
          </a:lstStyle>
          <a:p>
            <a:pPr>
              <a:defRPr/>
            </a:pPr>
            <a:endParaRPr lang="es-ES" dirty="0"/>
          </a:p>
        </p:txBody>
      </p:sp>
      <p:sp>
        <p:nvSpPr>
          <p:cNvPr id="43012" name="Rectangle 4"/>
          <p:cNvSpPr>
            <a:spLocks noGrp="1" noChangeArrowheads="1"/>
          </p:cNvSpPr>
          <p:nvPr>
            <p:ph type="ftr" sz="quarter" idx="2"/>
          </p:nvPr>
        </p:nvSpPr>
        <p:spPr bwMode="auto">
          <a:xfrm>
            <a:off x="1" y="8831266"/>
            <a:ext cx="3038649" cy="465137"/>
          </a:xfrm>
          <a:prstGeom prst="rect">
            <a:avLst/>
          </a:prstGeom>
          <a:noFill/>
          <a:ln w="9525">
            <a:noFill/>
            <a:miter lim="800000"/>
            <a:headEnd/>
            <a:tailEnd/>
          </a:ln>
          <a:effectLst/>
        </p:spPr>
        <p:txBody>
          <a:bodyPr vert="horz" wrap="square" lIns="99403" tIns="49702" rIns="99403" bIns="49702" numCol="1" anchor="b" anchorCtr="0" compatLnSpc="1">
            <a:prstTxWarp prst="textNoShape">
              <a:avLst/>
            </a:prstTxWarp>
          </a:bodyPr>
          <a:lstStyle>
            <a:lvl1pPr algn="l" defTabSz="992956">
              <a:defRPr sz="1300" u="sng">
                <a:solidFill>
                  <a:schemeClr val="tx1"/>
                </a:solidFill>
                <a:latin typeface="Times New Roman" pitchFamily="18" charset="0"/>
                <a:cs typeface="+mn-cs"/>
              </a:defRPr>
            </a:lvl1pPr>
          </a:lstStyle>
          <a:p>
            <a:pPr>
              <a:defRPr/>
            </a:pPr>
            <a:endParaRPr lang="es-ES" dirty="0"/>
          </a:p>
        </p:txBody>
      </p:sp>
      <p:sp>
        <p:nvSpPr>
          <p:cNvPr id="43013" name="Rectangle 5"/>
          <p:cNvSpPr>
            <a:spLocks noGrp="1" noChangeArrowheads="1"/>
          </p:cNvSpPr>
          <p:nvPr>
            <p:ph type="sldNum" sz="quarter" idx="3"/>
          </p:nvPr>
        </p:nvSpPr>
        <p:spPr bwMode="auto">
          <a:xfrm>
            <a:off x="3973370" y="8831266"/>
            <a:ext cx="3037031" cy="465137"/>
          </a:xfrm>
          <a:prstGeom prst="rect">
            <a:avLst/>
          </a:prstGeom>
          <a:noFill/>
          <a:ln w="9525">
            <a:noFill/>
            <a:miter lim="800000"/>
            <a:headEnd/>
            <a:tailEnd/>
          </a:ln>
          <a:effectLst/>
        </p:spPr>
        <p:txBody>
          <a:bodyPr vert="horz" wrap="square" lIns="99403" tIns="49702" rIns="99403" bIns="49702" numCol="1" anchor="b" anchorCtr="0" compatLnSpc="1">
            <a:prstTxWarp prst="textNoShape">
              <a:avLst/>
            </a:prstTxWarp>
          </a:bodyPr>
          <a:lstStyle>
            <a:lvl1pPr algn="r" defTabSz="992956">
              <a:defRPr sz="1300" u="sng">
                <a:solidFill>
                  <a:schemeClr val="tx1"/>
                </a:solidFill>
                <a:latin typeface="Times New Roman" pitchFamily="18" charset="0"/>
                <a:cs typeface="+mn-cs"/>
              </a:defRPr>
            </a:lvl1pPr>
          </a:lstStyle>
          <a:p>
            <a:pPr>
              <a:defRPr/>
            </a:pPr>
            <a:fld id="{C0578B0B-9117-4A5E-9AF6-88D34146E8AB}" type="slidenum">
              <a:rPr lang="es-ES"/>
              <a:pPr>
                <a:defRPr/>
              </a:pPr>
              <a:t>‹Nº›</a:t>
            </a:fld>
            <a:endParaRPr lang="es-ES" dirty="0"/>
          </a:p>
        </p:txBody>
      </p:sp>
    </p:spTree>
    <p:extLst>
      <p:ext uri="{BB962C8B-B14F-4D97-AF65-F5344CB8AC3E}">
        <p14:creationId xmlns:p14="http://schemas.microsoft.com/office/powerpoint/2010/main" val="169706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1" y="0"/>
            <a:ext cx="3038649" cy="468313"/>
          </a:xfrm>
          <a:prstGeom prst="rect">
            <a:avLst/>
          </a:prstGeom>
          <a:noFill/>
          <a:ln w="9525">
            <a:noFill/>
            <a:miter lim="800000"/>
            <a:headEnd/>
            <a:tailEnd/>
          </a:ln>
          <a:effectLst/>
        </p:spPr>
        <p:txBody>
          <a:bodyPr vert="horz" wrap="square" lIns="99403" tIns="49702" rIns="99403" bIns="49702" numCol="1" anchor="t" anchorCtr="0" compatLnSpc="1">
            <a:prstTxWarp prst="textNoShape">
              <a:avLst/>
            </a:prstTxWarp>
          </a:bodyPr>
          <a:lstStyle>
            <a:lvl1pPr algn="l" defTabSz="992956">
              <a:defRPr sz="1300" u="sng">
                <a:solidFill>
                  <a:schemeClr val="tx1"/>
                </a:solidFill>
                <a:latin typeface="Times New Roman" pitchFamily="18" charset="0"/>
                <a:cs typeface="+mn-cs"/>
              </a:defRPr>
            </a:lvl1pPr>
          </a:lstStyle>
          <a:p>
            <a:pPr>
              <a:defRPr/>
            </a:pPr>
            <a:endParaRPr lang="es-ES" dirty="0"/>
          </a:p>
        </p:txBody>
      </p:sp>
      <p:sp>
        <p:nvSpPr>
          <p:cNvPr id="189443" name="Rectangle 3"/>
          <p:cNvSpPr>
            <a:spLocks noGrp="1" noChangeArrowheads="1"/>
          </p:cNvSpPr>
          <p:nvPr>
            <p:ph type="dt" idx="1"/>
          </p:nvPr>
        </p:nvSpPr>
        <p:spPr bwMode="auto">
          <a:xfrm>
            <a:off x="3973370" y="0"/>
            <a:ext cx="3037031" cy="468313"/>
          </a:xfrm>
          <a:prstGeom prst="rect">
            <a:avLst/>
          </a:prstGeom>
          <a:noFill/>
          <a:ln w="9525">
            <a:noFill/>
            <a:miter lim="800000"/>
            <a:headEnd/>
            <a:tailEnd/>
          </a:ln>
          <a:effectLst/>
        </p:spPr>
        <p:txBody>
          <a:bodyPr vert="horz" wrap="square" lIns="99403" tIns="49702" rIns="99403" bIns="49702" numCol="1" anchor="t" anchorCtr="0" compatLnSpc="1">
            <a:prstTxWarp prst="textNoShape">
              <a:avLst/>
            </a:prstTxWarp>
          </a:bodyPr>
          <a:lstStyle>
            <a:lvl1pPr algn="r" defTabSz="992956">
              <a:defRPr sz="1300" u="sng">
                <a:solidFill>
                  <a:schemeClr val="tx1"/>
                </a:solidFill>
                <a:latin typeface="Times New Roman" pitchFamily="18" charset="0"/>
                <a:cs typeface="+mn-cs"/>
              </a:defRPr>
            </a:lvl1pPr>
          </a:lstStyle>
          <a:p>
            <a:pPr>
              <a:defRPr/>
            </a:pPr>
            <a:endParaRPr lang="es-ES" dirty="0"/>
          </a:p>
        </p:txBody>
      </p:sp>
      <p:sp>
        <p:nvSpPr>
          <p:cNvPr id="93188" name="Rectangle 4"/>
          <p:cNvSpPr>
            <a:spLocks noGrp="1" noRot="1" noChangeAspect="1" noChangeArrowheads="1" noTextEdit="1"/>
          </p:cNvSpPr>
          <p:nvPr>
            <p:ph type="sldImg" idx="2"/>
          </p:nvPr>
        </p:nvSpPr>
        <p:spPr bwMode="auto">
          <a:xfrm>
            <a:off x="879475" y="701675"/>
            <a:ext cx="5254625" cy="3513138"/>
          </a:xfrm>
          <a:prstGeom prst="rect">
            <a:avLst/>
          </a:prstGeom>
          <a:noFill/>
          <a:ln w="9525">
            <a:solidFill>
              <a:srgbClr val="000000"/>
            </a:solidFill>
            <a:miter lim="800000"/>
            <a:headEnd/>
            <a:tailEnd/>
          </a:ln>
        </p:spPr>
      </p:sp>
      <p:sp>
        <p:nvSpPr>
          <p:cNvPr id="189445" name="Rectangle 5"/>
          <p:cNvSpPr>
            <a:spLocks noGrp="1" noChangeArrowheads="1"/>
          </p:cNvSpPr>
          <p:nvPr>
            <p:ph type="body" sz="quarter" idx="3"/>
          </p:nvPr>
        </p:nvSpPr>
        <p:spPr bwMode="auto">
          <a:xfrm>
            <a:off x="934722" y="4448175"/>
            <a:ext cx="5140960" cy="4135438"/>
          </a:xfrm>
          <a:prstGeom prst="rect">
            <a:avLst/>
          </a:prstGeom>
          <a:noFill/>
          <a:ln w="9525">
            <a:noFill/>
            <a:miter lim="800000"/>
            <a:headEnd/>
            <a:tailEnd/>
          </a:ln>
          <a:effectLst/>
        </p:spPr>
        <p:txBody>
          <a:bodyPr vert="horz" wrap="square" lIns="99403" tIns="49702" rIns="99403" bIns="4970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89446" name="Rectangle 6"/>
          <p:cNvSpPr>
            <a:spLocks noGrp="1" noChangeArrowheads="1"/>
          </p:cNvSpPr>
          <p:nvPr>
            <p:ph type="ftr" sz="quarter" idx="4"/>
          </p:nvPr>
        </p:nvSpPr>
        <p:spPr bwMode="auto">
          <a:xfrm>
            <a:off x="1" y="8816978"/>
            <a:ext cx="3038649" cy="468313"/>
          </a:xfrm>
          <a:prstGeom prst="rect">
            <a:avLst/>
          </a:prstGeom>
          <a:noFill/>
          <a:ln w="9525">
            <a:noFill/>
            <a:miter lim="800000"/>
            <a:headEnd/>
            <a:tailEnd/>
          </a:ln>
          <a:effectLst/>
        </p:spPr>
        <p:txBody>
          <a:bodyPr vert="horz" wrap="square" lIns="99403" tIns="49702" rIns="99403" bIns="49702" numCol="1" anchor="b" anchorCtr="0" compatLnSpc="1">
            <a:prstTxWarp prst="textNoShape">
              <a:avLst/>
            </a:prstTxWarp>
          </a:bodyPr>
          <a:lstStyle>
            <a:lvl1pPr algn="l" defTabSz="992956">
              <a:defRPr sz="1300" u="sng">
                <a:solidFill>
                  <a:schemeClr val="tx1"/>
                </a:solidFill>
                <a:latin typeface="Times New Roman" pitchFamily="18" charset="0"/>
                <a:cs typeface="+mn-cs"/>
              </a:defRPr>
            </a:lvl1pPr>
          </a:lstStyle>
          <a:p>
            <a:pPr>
              <a:defRPr/>
            </a:pPr>
            <a:endParaRPr lang="es-ES" dirty="0"/>
          </a:p>
        </p:txBody>
      </p:sp>
      <p:sp>
        <p:nvSpPr>
          <p:cNvPr id="189447" name="Rectangle 7"/>
          <p:cNvSpPr>
            <a:spLocks noGrp="1" noChangeArrowheads="1"/>
          </p:cNvSpPr>
          <p:nvPr>
            <p:ph type="sldNum" sz="quarter" idx="5"/>
          </p:nvPr>
        </p:nvSpPr>
        <p:spPr bwMode="auto">
          <a:xfrm>
            <a:off x="3973370" y="8816978"/>
            <a:ext cx="3037031" cy="468313"/>
          </a:xfrm>
          <a:prstGeom prst="rect">
            <a:avLst/>
          </a:prstGeom>
          <a:noFill/>
          <a:ln w="9525">
            <a:noFill/>
            <a:miter lim="800000"/>
            <a:headEnd/>
            <a:tailEnd/>
          </a:ln>
          <a:effectLst/>
        </p:spPr>
        <p:txBody>
          <a:bodyPr vert="horz" wrap="square" lIns="99403" tIns="49702" rIns="99403" bIns="49702" numCol="1" anchor="b" anchorCtr="0" compatLnSpc="1">
            <a:prstTxWarp prst="textNoShape">
              <a:avLst/>
            </a:prstTxWarp>
          </a:bodyPr>
          <a:lstStyle>
            <a:lvl1pPr algn="r" defTabSz="992956">
              <a:defRPr sz="1300" u="sng">
                <a:solidFill>
                  <a:schemeClr val="tx1"/>
                </a:solidFill>
                <a:latin typeface="Times New Roman" pitchFamily="18" charset="0"/>
                <a:cs typeface="+mn-cs"/>
              </a:defRPr>
            </a:lvl1pPr>
          </a:lstStyle>
          <a:p>
            <a:pPr>
              <a:defRPr/>
            </a:pPr>
            <a:fld id="{CA490463-F4FE-46FC-9878-AE1403D56310}" type="slidenum">
              <a:rPr lang="es-ES"/>
              <a:pPr>
                <a:defRPr/>
              </a:pPr>
              <a:t>‹Nº›</a:t>
            </a:fld>
            <a:endParaRPr lang="es-ES" dirty="0"/>
          </a:p>
        </p:txBody>
      </p:sp>
    </p:spTree>
    <p:extLst>
      <p:ext uri="{BB962C8B-B14F-4D97-AF65-F5344CB8AC3E}">
        <p14:creationId xmlns:p14="http://schemas.microsoft.com/office/powerpoint/2010/main" val="161768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a:xfrm>
            <a:off x="879475" y="698500"/>
            <a:ext cx="5256213" cy="3514725"/>
          </a:xfrm>
          <a:ln/>
        </p:spPr>
      </p:sp>
      <p:sp>
        <p:nvSpPr>
          <p:cNvPr id="106499" name="2 Marcador de notas"/>
          <p:cNvSpPr>
            <a:spLocks noGrp="1"/>
          </p:cNvSpPr>
          <p:nvPr>
            <p:ph type="body" idx="1"/>
          </p:nvPr>
        </p:nvSpPr>
        <p:spPr>
          <a:noFill/>
          <a:ln/>
        </p:spPr>
        <p:txBody>
          <a:bodyPr/>
          <a:lstStyle/>
          <a:p>
            <a:endParaRPr lang="es-MX" dirty="0" smtClean="0"/>
          </a:p>
        </p:txBody>
      </p:sp>
      <p:sp>
        <p:nvSpPr>
          <p:cNvPr id="106500" name="3 Marcador de número de diapositiva"/>
          <p:cNvSpPr>
            <a:spLocks noGrp="1"/>
          </p:cNvSpPr>
          <p:nvPr>
            <p:ph type="sldNum" sz="quarter" idx="5"/>
          </p:nvPr>
        </p:nvSpPr>
        <p:spPr>
          <a:noFill/>
        </p:spPr>
        <p:txBody>
          <a:bodyPr/>
          <a:lstStyle/>
          <a:p>
            <a:pPr defTabSz="989727"/>
            <a:fld id="{69820735-4F49-4314-AC5E-D28FF2E381DB}" type="slidenum">
              <a:rPr lang="es-ES" smtClean="0"/>
              <a:pPr defTabSz="989727"/>
              <a:t>1</a:t>
            </a:fld>
            <a:endParaRPr lang="es-ES" dirty="0" smtClean="0"/>
          </a:p>
        </p:txBody>
      </p:sp>
    </p:spTree>
    <p:extLst>
      <p:ext uri="{BB962C8B-B14F-4D97-AF65-F5344CB8AC3E}">
        <p14:creationId xmlns:p14="http://schemas.microsoft.com/office/powerpoint/2010/main" val="119679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8"/>
          <p:cNvSpPr>
            <a:spLocks noChangeArrowheads="1"/>
          </p:cNvSpPr>
          <p:nvPr/>
        </p:nvSpPr>
        <p:spPr bwMode="auto">
          <a:xfrm>
            <a:off x="2" y="0"/>
            <a:ext cx="10260013" cy="4000500"/>
          </a:xfrm>
          <a:prstGeom prst="rect">
            <a:avLst/>
          </a:prstGeom>
          <a:solidFill>
            <a:srgbClr val="01424F"/>
          </a:solidFill>
          <a:ln w="9525">
            <a:noFill/>
            <a:miter lim="800000"/>
            <a:headEnd/>
            <a:tailEnd/>
          </a:ln>
          <a:effectLst/>
        </p:spPr>
        <p:txBody>
          <a:bodyPr wrap="none" anchor="ctr"/>
          <a:lstStyle/>
          <a:p>
            <a:pPr algn="ctr">
              <a:defRPr/>
            </a:pPr>
            <a:endParaRPr lang="es-ES" dirty="0">
              <a:cs typeface="+mn-cs"/>
            </a:endParaRPr>
          </a:p>
        </p:txBody>
      </p:sp>
      <p:sp>
        <p:nvSpPr>
          <p:cNvPr id="5" name="Rectangle 9"/>
          <p:cNvSpPr>
            <a:spLocks noChangeArrowheads="1"/>
          </p:cNvSpPr>
          <p:nvPr/>
        </p:nvSpPr>
        <p:spPr bwMode="auto">
          <a:xfrm>
            <a:off x="2" y="3962400"/>
            <a:ext cx="10260013" cy="109538"/>
          </a:xfrm>
          <a:prstGeom prst="rect">
            <a:avLst/>
          </a:prstGeom>
          <a:solidFill>
            <a:srgbClr val="800000"/>
          </a:solidFill>
          <a:ln w="9525">
            <a:noFill/>
            <a:miter lim="800000"/>
            <a:headEnd/>
            <a:tailEnd/>
          </a:ln>
          <a:effectLst/>
        </p:spPr>
        <p:txBody>
          <a:bodyPr wrap="none" anchor="ctr"/>
          <a:lstStyle/>
          <a:p>
            <a:pPr algn="ctr">
              <a:defRPr/>
            </a:pPr>
            <a:endParaRPr lang="es-ES" dirty="0">
              <a:cs typeface="+mn-cs"/>
            </a:endParaRPr>
          </a:p>
        </p:txBody>
      </p:sp>
      <p:sp>
        <p:nvSpPr>
          <p:cNvPr id="578562" name="Rectangle 2"/>
          <p:cNvSpPr>
            <a:spLocks noGrp="1" noChangeArrowheads="1"/>
          </p:cNvSpPr>
          <p:nvPr>
            <p:ph type="ctrTitle" sz="quarter"/>
          </p:nvPr>
        </p:nvSpPr>
        <p:spPr>
          <a:xfrm>
            <a:off x="1026007" y="1643050"/>
            <a:ext cx="8721011" cy="1676400"/>
          </a:xfrm>
        </p:spPr>
        <p:txBody>
          <a:bodyPr/>
          <a:lstStyle>
            <a:lvl1pPr algn="ctr">
              <a:defRPr sz="3664">
                <a:solidFill>
                  <a:srgbClr val="F2F2F2"/>
                </a:solidFill>
                <a:latin typeface="Franklin Gothic Demi Cond" pitchFamily="34" charset="0"/>
              </a:defRPr>
            </a:lvl1pPr>
          </a:lstStyle>
          <a:p>
            <a:r>
              <a:rPr lang="es-ES" dirty="0"/>
              <a:t>Haga clic para modificar el estilo de título del patrón</a:t>
            </a:r>
          </a:p>
        </p:txBody>
      </p:sp>
      <p:sp>
        <p:nvSpPr>
          <p:cNvPr id="578563" name="Rectangle 3"/>
          <p:cNvSpPr>
            <a:spLocks noGrp="1" noChangeArrowheads="1"/>
          </p:cNvSpPr>
          <p:nvPr>
            <p:ph type="subTitle" sz="quarter" idx="1"/>
          </p:nvPr>
        </p:nvSpPr>
        <p:spPr>
          <a:xfrm>
            <a:off x="1710002" y="4419600"/>
            <a:ext cx="7182011" cy="1219200"/>
          </a:xfrm>
          <a:ln w="9525"/>
        </p:spPr>
        <p:txBody>
          <a:bodyPr lIns="92075" tIns="46038" rIns="92075" bIns="46038"/>
          <a:lstStyle>
            <a:lvl1pPr marL="0" indent="0" algn="ctr">
              <a:buFont typeface="Wingdings" pitchFamily="2" charset="2"/>
              <a:buNone/>
              <a:defRPr sz="1832"/>
            </a:lvl1pPr>
          </a:lstStyle>
          <a:p>
            <a:r>
              <a:rPr lang="es-ES" dirty="0"/>
              <a:t>Haga clic para modificar el estilo de subtítulo del patrón</a:t>
            </a:r>
          </a:p>
        </p:txBody>
      </p:sp>
      <p:sp>
        <p:nvSpPr>
          <p:cNvPr id="6" name="Rectangle 4"/>
          <p:cNvSpPr>
            <a:spLocks noGrp="1" noChangeArrowheads="1"/>
          </p:cNvSpPr>
          <p:nvPr>
            <p:ph type="dt" sz="quarter" idx="10"/>
          </p:nvPr>
        </p:nvSpPr>
        <p:spPr bwMode="auto">
          <a:xfrm>
            <a:off x="1282502" y="6248400"/>
            <a:ext cx="2137502"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a:defRPr sz="1425">
                <a:solidFill>
                  <a:srgbClr val="FFFFFF"/>
                </a:solidFill>
                <a:latin typeface="Times New Roman" pitchFamily="18" charset="0"/>
                <a:cs typeface="+mn-cs"/>
              </a:defRPr>
            </a:lvl1pPr>
          </a:lstStyle>
          <a:p>
            <a:pPr>
              <a:defRPr/>
            </a:pPr>
            <a:endParaRPr lang="es-ES" dirty="0"/>
          </a:p>
        </p:txBody>
      </p:sp>
      <p:sp>
        <p:nvSpPr>
          <p:cNvPr id="7" name="Rectangle 5"/>
          <p:cNvSpPr>
            <a:spLocks noGrp="1" noChangeArrowheads="1"/>
          </p:cNvSpPr>
          <p:nvPr>
            <p:ph type="ftr" sz="quarter" idx="11"/>
          </p:nvPr>
        </p:nvSpPr>
        <p:spPr bwMode="auto">
          <a:xfrm>
            <a:off x="4018505" y="6248400"/>
            <a:ext cx="3249004"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25">
                <a:solidFill>
                  <a:srgbClr val="FFFFFF"/>
                </a:solidFill>
                <a:latin typeface="Times New Roman" pitchFamily="18" charset="0"/>
                <a:cs typeface="+mn-cs"/>
              </a:defRPr>
            </a:lvl1pPr>
          </a:lstStyle>
          <a:p>
            <a:pPr>
              <a:defRPr/>
            </a:pPr>
            <a:endParaRPr lang="es-ES" dirty="0"/>
          </a:p>
        </p:txBody>
      </p:sp>
      <p:sp>
        <p:nvSpPr>
          <p:cNvPr id="8" name="Rectangle 6"/>
          <p:cNvSpPr>
            <a:spLocks noGrp="1" noChangeArrowheads="1"/>
          </p:cNvSpPr>
          <p:nvPr>
            <p:ph type="sldNum" sz="quarter" idx="12"/>
          </p:nvPr>
        </p:nvSpPr>
        <p:spPr>
          <a:xfrm>
            <a:off x="7866010" y="6248400"/>
            <a:ext cx="2137502" cy="457200"/>
          </a:xfrm>
        </p:spPr>
        <p:txBody>
          <a:bodyPr/>
          <a:lstStyle>
            <a:lvl1pPr>
              <a:defRPr sz="1425" b="0">
                <a:solidFill>
                  <a:srgbClr val="FFFFFF"/>
                </a:solidFill>
                <a:latin typeface="Times New Roman" pitchFamily="18" charset="0"/>
              </a:defRPr>
            </a:lvl1pPr>
          </a:lstStyle>
          <a:p>
            <a:pPr>
              <a:defRPr/>
            </a:pPr>
            <a:fld id="{01475872-36A0-45A6-BCA9-49A8F8DCC72F}" type="slidenum">
              <a:rPr lang="es-ES"/>
              <a:pPr>
                <a:defRPr/>
              </a:pPr>
              <a:t>‹Nº›</a:t>
            </a:fld>
            <a:endParaRPr lang="es-E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58F07416-ED53-4266-AC8B-2C3497162ADE}" type="slidenum">
              <a:rPr lang="es-ES"/>
              <a:pPr>
                <a:defRPr/>
              </a:pPr>
              <a:t>‹Nº›</a:t>
            </a:fld>
            <a:endParaRPr lang="es-ES" dirty="0"/>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675425" y="381000"/>
            <a:ext cx="2383315" cy="6019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25479" y="381000"/>
            <a:ext cx="6978946"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C2DEC268-3CD7-466B-BEED-83786047205C}" type="slidenum">
              <a:rPr lang="es-ES"/>
              <a:pPr>
                <a:defRPr/>
              </a:pPr>
              <a:t>‹Nº›</a:t>
            </a:fld>
            <a:endParaRPr lang="es-ES" dirty="0"/>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25470" y="0"/>
            <a:ext cx="9533262" cy="857232"/>
          </a:xfrm>
        </p:spPr>
        <p:txBody>
          <a:bodyPr/>
          <a:lstStyle/>
          <a:p>
            <a:r>
              <a:rPr lang="es-ES" dirty="0" smtClean="0"/>
              <a:t>Haga clic para modificar el estilo de título del patrón</a:t>
            </a:r>
            <a:endParaRPr lang="es-ES" dirty="0"/>
          </a:p>
        </p:txBody>
      </p:sp>
      <p:sp>
        <p:nvSpPr>
          <p:cNvPr id="3" name="2 Marcador de tabla"/>
          <p:cNvSpPr>
            <a:spLocks noGrp="1"/>
          </p:cNvSpPr>
          <p:nvPr>
            <p:ph type="tbl" idx="1"/>
          </p:nvPr>
        </p:nvSpPr>
        <p:spPr>
          <a:xfrm>
            <a:off x="525475" y="1071547"/>
            <a:ext cx="9453105" cy="5329254"/>
          </a:xfrm>
        </p:spPr>
        <p:txBody>
          <a:bodyPr/>
          <a:lstStyle>
            <a:lvl1pPr>
              <a:defRPr sz="1832"/>
            </a:lvl1pPr>
          </a:lstStyle>
          <a:p>
            <a:pPr lvl="0"/>
            <a:endParaRPr lang="es-ES" noProof="0" dirty="0" smtClean="0"/>
          </a:p>
        </p:txBody>
      </p:sp>
      <p:sp>
        <p:nvSpPr>
          <p:cNvPr id="4" name="Rectangle 7"/>
          <p:cNvSpPr>
            <a:spLocks noGrp="1" noChangeArrowheads="1"/>
          </p:cNvSpPr>
          <p:nvPr>
            <p:ph type="sldNum" sz="quarter" idx="10"/>
          </p:nvPr>
        </p:nvSpPr>
        <p:spPr>
          <a:ln/>
        </p:spPr>
        <p:txBody>
          <a:bodyPr/>
          <a:lstStyle>
            <a:lvl1pPr>
              <a:defRPr/>
            </a:lvl1pPr>
          </a:lstStyle>
          <a:p>
            <a:pPr>
              <a:defRPr/>
            </a:pPr>
            <a:fld id="{B4194325-C58E-449C-80CB-95E6973F0241}" type="slidenum">
              <a:rPr lang="es-ES"/>
              <a:pPr>
                <a:defRPr/>
              </a:pPr>
              <a:t>‹Nº›</a:t>
            </a:fld>
            <a:endParaRPr lang="es-ES" dirty="0"/>
          </a:p>
        </p:txBody>
      </p:sp>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5470" y="381000"/>
            <a:ext cx="9533262" cy="12954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25471" y="1844679"/>
            <a:ext cx="4640161" cy="4556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336640" y="1844690"/>
            <a:ext cx="4641944" cy="22018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336640" y="4198938"/>
            <a:ext cx="4641944" cy="22018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7"/>
          <p:cNvSpPr>
            <a:spLocks noGrp="1" noChangeArrowheads="1"/>
          </p:cNvSpPr>
          <p:nvPr>
            <p:ph type="sldNum" sz="quarter" idx="10"/>
          </p:nvPr>
        </p:nvSpPr>
        <p:spPr>
          <a:ln/>
        </p:spPr>
        <p:txBody>
          <a:bodyPr/>
          <a:lstStyle>
            <a:lvl1pPr>
              <a:defRPr/>
            </a:lvl1pPr>
          </a:lstStyle>
          <a:p>
            <a:pPr>
              <a:defRPr/>
            </a:pPr>
            <a:fld id="{27C2F82D-3FB2-4638-884C-7A08F30E6FFD}" type="slidenum">
              <a:rPr lang="es-ES"/>
              <a:pPr>
                <a:defRPr/>
              </a:pPr>
              <a:t>‹Nº›</a:t>
            </a:fld>
            <a:endParaRPr lang="es-ES" dirty="0"/>
          </a:p>
        </p:txBody>
      </p:sp>
    </p:spTree>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tx1"/>
        </a:solidFill>
        <a:effectLst/>
      </p:bgPr>
    </p:bg>
    <p:spTree>
      <p:nvGrpSpPr>
        <p:cNvPr id="1" name=""/>
        <p:cNvGrpSpPr/>
        <p:nvPr/>
      </p:nvGrpSpPr>
      <p:grpSpPr>
        <a:xfrm>
          <a:off x="0" y="0"/>
          <a:ext cx="0" cy="0"/>
          <a:chOff x="0" y="0"/>
          <a:chExt cx="0" cy="0"/>
        </a:xfrm>
      </p:grpSpPr>
      <p:pic>
        <p:nvPicPr>
          <p:cNvPr id="9" name="12 Imagen" descr="Cenefa presentación ppt - 2012.jpg"/>
          <p:cNvPicPr>
            <a:picLocks noChangeAspect="1"/>
          </p:cNvPicPr>
          <p:nvPr userDrawn="1"/>
        </p:nvPicPr>
        <p:blipFill>
          <a:blip r:embed="rId2" cstate="print"/>
          <a:stretch>
            <a:fillRect/>
          </a:stretch>
        </p:blipFill>
        <p:spPr>
          <a:xfrm>
            <a:off x="-12275" y="5402486"/>
            <a:ext cx="10272287" cy="1483130"/>
          </a:xfrm>
          <a:prstGeom prst="rect">
            <a:avLst/>
          </a:prstGeom>
        </p:spPr>
      </p:pic>
      <p:sp>
        <p:nvSpPr>
          <p:cNvPr id="578563" name="Rectangle 3"/>
          <p:cNvSpPr>
            <a:spLocks noGrp="1" noChangeArrowheads="1"/>
          </p:cNvSpPr>
          <p:nvPr>
            <p:ph type="subTitle" sz="quarter" idx="1"/>
          </p:nvPr>
        </p:nvSpPr>
        <p:spPr>
          <a:xfrm>
            <a:off x="5936191" y="5638800"/>
            <a:ext cx="4032728" cy="1030560"/>
          </a:xfrm>
          <a:ln w="9525"/>
        </p:spPr>
        <p:txBody>
          <a:bodyPr lIns="92075" tIns="46038" rIns="92075" bIns="46038" anchor="ctr"/>
          <a:lstStyle>
            <a:lvl1pPr marL="0" indent="0" algn="r">
              <a:buFont typeface="Wingdings" pitchFamily="2" charset="2"/>
              <a:buNone/>
              <a:defRPr sz="1832">
                <a:solidFill>
                  <a:schemeClr val="tx1">
                    <a:lumMod val="75000"/>
                  </a:schemeClr>
                </a:solidFill>
              </a:defRPr>
            </a:lvl1pPr>
          </a:lstStyle>
          <a:p>
            <a:r>
              <a:rPr lang="es-ES" dirty="0" smtClean="0"/>
              <a:t>Haga clic para modificar el estilo de subtítulo del patrón</a:t>
            </a:r>
            <a:endParaRPr lang="es-ES" dirty="0"/>
          </a:p>
        </p:txBody>
      </p:sp>
      <p:sp>
        <p:nvSpPr>
          <p:cNvPr id="8" name="Rectangle 9"/>
          <p:cNvSpPr>
            <a:spLocks noChangeArrowheads="1"/>
          </p:cNvSpPr>
          <p:nvPr userDrawn="1"/>
        </p:nvSpPr>
        <p:spPr bwMode="auto">
          <a:xfrm>
            <a:off x="6786189" y="0"/>
            <a:ext cx="3473823" cy="5318448"/>
          </a:xfrm>
          <a:prstGeom prst="rect">
            <a:avLst/>
          </a:prstGeom>
          <a:solidFill>
            <a:srgbClr val="800000">
              <a:alpha val="74902"/>
            </a:srgbClr>
          </a:solidFill>
          <a:ln w="9525">
            <a:noFill/>
            <a:miter lim="800000"/>
            <a:headEnd/>
            <a:tailEnd/>
          </a:ln>
          <a:effectLst/>
        </p:spPr>
        <p:txBody>
          <a:bodyPr wrap="none" anchor="ctr"/>
          <a:lstStyle/>
          <a:p>
            <a:pPr algn="ctr">
              <a:defRPr/>
            </a:pPr>
            <a:endParaRPr lang="es-ES" dirty="0"/>
          </a:p>
        </p:txBody>
      </p:sp>
      <p:sp>
        <p:nvSpPr>
          <p:cNvPr id="578562" name="Rectangle 2"/>
          <p:cNvSpPr>
            <a:spLocks noGrp="1" noChangeArrowheads="1"/>
          </p:cNvSpPr>
          <p:nvPr>
            <p:ph type="ctrTitle" sz="quarter" hasCustomPrompt="1"/>
          </p:nvPr>
        </p:nvSpPr>
        <p:spPr>
          <a:xfrm>
            <a:off x="7002214" y="82154"/>
            <a:ext cx="2802872" cy="4714998"/>
          </a:xfrm>
        </p:spPr>
        <p:txBody>
          <a:bodyPr/>
          <a:lstStyle>
            <a:lvl1pPr algn="ctr">
              <a:defRPr sz="2800">
                <a:solidFill>
                  <a:schemeClr val="tx1"/>
                </a:solidFill>
                <a:latin typeface="Franklin Gothic Demi Cond" pitchFamily="34" charset="0"/>
              </a:defRPr>
            </a:lvl1pPr>
          </a:lstStyle>
          <a:p>
            <a:r>
              <a:rPr lang="es-ES" dirty="0" smtClean="0"/>
              <a:t>Nombre del capítulo</a:t>
            </a:r>
            <a:endParaRPr lang="es-ES" dirty="0"/>
          </a:p>
        </p:txBody>
      </p:sp>
      <p:sp>
        <p:nvSpPr>
          <p:cNvPr id="15" name="Rectangle 9"/>
          <p:cNvSpPr>
            <a:spLocks noChangeArrowheads="1"/>
          </p:cNvSpPr>
          <p:nvPr userDrawn="1"/>
        </p:nvSpPr>
        <p:spPr bwMode="auto">
          <a:xfrm>
            <a:off x="1" y="5318448"/>
            <a:ext cx="10260012" cy="84038"/>
          </a:xfrm>
          <a:prstGeom prst="rect">
            <a:avLst/>
          </a:prstGeom>
          <a:solidFill>
            <a:schemeClr val="bg2">
              <a:lumMod val="50000"/>
              <a:lumOff val="50000"/>
            </a:schemeClr>
          </a:solidFill>
          <a:ln w="9525">
            <a:noFill/>
            <a:miter lim="800000"/>
            <a:headEnd/>
            <a:tailEnd/>
          </a:ln>
          <a:effectLst/>
        </p:spPr>
        <p:txBody>
          <a:bodyPr wrap="none" anchor="ctr"/>
          <a:lstStyle/>
          <a:p>
            <a:pPr algn="ctr">
              <a:defRPr/>
            </a:pPr>
            <a:endParaRPr lang="es-E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5411" y="0"/>
            <a:ext cx="9453329" cy="548680"/>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605405" y="908720"/>
            <a:ext cx="9084576" cy="5184576"/>
          </a:xfrm>
        </p:spPr>
        <p:txBody>
          <a:bodyPr/>
          <a:lstStyle>
            <a:lvl1pPr>
              <a:defRPr sz="1500"/>
            </a:lvl1pPr>
            <a:lvl2pPr>
              <a:defRPr sz="1400"/>
            </a:lvl2pPr>
            <a:lvl3pPr>
              <a:defRPr sz="1400"/>
            </a:lvl3pPr>
            <a:lvl4pPr>
              <a:defRPr sz="14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0D534D2B-3B87-48F5-9D26-805FA5575DED}" type="slidenum">
              <a:rPr lang="es-ES" smtClean="0"/>
              <a:pPr>
                <a:defRPr/>
              </a:pPr>
              <a:t>‹Nº›</a:t>
            </a:fld>
            <a:endParaRPr lang="es-ES" dirty="0"/>
          </a:p>
        </p:txBody>
      </p:sp>
    </p:spTree>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0472" y="4406916"/>
            <a:ext cx="8721011" cy="1362075"/>
          </a:xfrm>
        </p:spPr>
        <p:txBody>
          <a:bodyPr anchor="t"/>
          <a:lstStyle>
            <a:lvl1pPr algn="l">
              <a:defRPr sz="4071"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810472" y="2906713"/>
            <a:ext cx="8721011" cy="1500187"/>
          </a:xfrm>
        </p:spPr>
        <p:txBody>
          <a:bodyPr anchor="b"/>
          <a:lstStyle>
            <a:lvl1pPr marL="0" indent="0">
              <a:buNone/>
              <a:defRPr sz="2036"/>
            </a:lvl1pPr>
            <a:lvl2pPr marL="465338" indent="0">
              <a:buNone/>
              <a:defRPr sz="1832"/>
            </a:lvl2pPr>
            <a:lvl3pPr marL="930676" indent="0">
              <a:buNone/>
              <a:defRPr sz="1628"/>
            </a:lvl3pPr>
            <a:lvl4pPr marL="1396014" indent="0">
              <a:buNone/>
              <a:defRPr sz="1425"/>
            </a:lvl4pPr>
            <a:lvl5pPr marL="1861353" indent="0">
              <a:buNone/>
              <a:defRPr sz="1425"/>
            </a:lvl5pPr>
            <a:lvl6pPr marL="2326691" indent="0">
              <a:buNone/>
              <a:defRPr sz="1425"/>
            </a:lvl6pPr>
            <a:lvl7pPr marL="2792029" indent="0">
              <a:buNone/>
              <a:defRPr sz="1425"/>
            </a:lvl7pPr>
            <a:lvl8pPr marL="3257367" indent="0">
              <a:buNone/>
              <a:defRPr sz="1425"/>
            </a:lvl8pPr>
            <a:lvl9pPr marL="3722705" indent="0">
              <a:buNone/>
              <a:defRPr sz="1425"/>
            </a:lvl9pPr>
          </a:lstStyle>
          <a:p>
            <a:pPr lvl="0"/>
            <a:r>
              <a:rPr lang="es-ES" smtClean="0"/>
              <a:t>Haga clic para modificar el estilo de texto del patrón</a:t>
            </a:r>
          </a:p>
        </p:txBody>
      </p:sp>
      <p:sp>
        <p:nvSpPr>
          <p:cNvPr id="4"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086CEB17-9914-4867-9BE1-F2DAA3206D36}" type="slidenum">
              <a:rPr lang="es-ES" smtClean="0"/>
              <a:pPr>
                <a:defRPr/>
              </a:pPr>
              <a:t>‹Nº›</a:t>
            </a:fld>
            <a:endParaRPr lang="es-ES" dirty="0"/>
          </a:p>
        </p:txBody>
      </p:sp>
    </p:spTree>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6202" y="0"/>
            <a:ext cx="9371668" cy="548680"/>
          </a:xfrm>
        </p:spPr>
        <p:txBody>
          <a:body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512775" y="836715"/>
            <a:ext cx="4479431" cy="5237779"/>
          </a:xfrm>
        </p:spPr>
        <p:txBody>
          <a:bodyPr/>
          <a:lstStyle>
            <a:lvl1pPr>
              <a:defRPr sz="1500">
                <a:latin typeface="Arial Narrow" panose="020B0606020202030204" pitchFamily="34" charset="0"/>
                <a:cs typeface="Arial" pitchFamily="34" charset="0"/>
              </a:defRPr>
            </a:lvl1pPr>
            <a:lvl2pPr>
              <a:defRPr sz="1400">
                <a:latin typeface="Arial Narrow" panose="020B0606020202030204" pitchFamily="34" charset="0"/>
                <a:cs typeface="Arial" pitchFamily="34" charset="0"/>
              </a:defRPr>
            </a:lvl2pPr>
            <a:lvl3pPr>
              <a:defRPr sz="1400">
                <a:latin typeface="Arial Narrow" panose="020B0606020202030204" pitchFamily="34" charset="0"/>
                <a:cs typeface="Arial" pitchFamily="34" charset="0"/>
              </a:defRPr>
            </a:lvl3pPr>
            <a:lvl4pPr>
              <a:defRPr sz="1400">
                <a:latin typeface="Arial Narrow" panose="020B0606020202030204" pitchFamily="34" charset="0"/>
                <a:cs typeface="Arial" pitchFamily="34" charset="0"/>
              </a:defRPr>
            </a:lvl4pPr>
            <a:lvl5pPr>
              <a:defRPr sz="1400">
                <a:latin typeface="Arial Narrow" panose="020B0606020202030204" pitchFamily="34" charset="0"/>
                <a:cs typeface="Arial" pitchFamily="34" charset="0"/>
              </a:defRPr>
            </a:lvl5pPr>
            <a:lvl6pPr>
              <a:defRPr sz="1832"/>
            </a:lvl6pPr>
            <a:lvl7pPr>
              <a:defRPr sz="1832"/>
            </a:lvl7pPr>
            <a:lvl8pPr>
              <a:defRPr sz="1832"/>
            </a:lvl8pPr>
            <a:lvl9pPr>
              <a:defRPr sz="1832"/>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5415848" y="836715"/>
            <a:ext cx="4481151" cy="5237779"/>
          </a:xfrm>
        </p:spPr>
        <p:txBody>
          <a:bodyPr/>
          <a:lstStyle>
            <a:lvl1pPr>
              <a:defRPr sz="1500">
                <a:latin typeface="Arial Narrow" panose="020B0606020202030204" pitchFamily="34" charset="0"/>
                <a:cs typeface="Arial" pitchFamily="34" charset="0"/>
              </a:defRPr>
            </a:lvl1pPr>
            <a:lvl2pPr>
              <a:defRPr sz="1400">
                <a:latin typeface="Arial Narrow" panose="020B0606020202030204" pitchFamily="34" charset="0"/>
                <a:cs typeface="Arial" pitchFamily="34" charset="0"/>
              </a:defRPr>
            </a:lvl2pPr>
            <a:lvl3pPr>
              <a:defRPr sz="1400">
                <a:latin typeface="Arial Narrow" panose="020B0606020202030204" pitchFamily="34" charset="0"/>
                <a:cs typeface="Arial" pitchFamily="34" charset="0"/>
              </a:defRPr>
            </a:lvl3pPr>
            <a:lvl4pPr>
              <a:defRPr sz="1400">
                <a:latin typeface="Arial Narrow" panose="020B0606020202030204" pitchFamily="34" charset="0"/>
                <a:cs typeface="Arial" pitchFamily="34" charset="0"/>
              </a:defRPr>
            </a:lvl4pPr>
            <a:lvl5pPr>
              <a:defRPr sz="1400">
                <a:latin typeface="Arial Narrow" panose="020B0606020202030204" pitchFamily="34" charset="0"/>
                <a:cs typeface="Arial" pitchFamily="34" charset="0"/>
              </a:defRPr>
            </a:lvl5pPr>
            <a:lvl6pPr>
              <a:defRPr sz="1832"/>
            </a:lvl6pPr>
            <a:lvl7pPr>
              <a:defRPr sz="1832"/>
            </a:lvl7pPr>
            <a:lvl8pPr>
              <a:defRPr sz="1832"/>
            </a:lvl8pPr>
            <a:lvl9pPr>
              <a:defRPr sz="1832"/>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Rectangle 7"/>
          <p:cNvSpPr>
            <a:spLocks noGrp="1" noChangeArrowheads="1"/>
          </p:cNvSpPr>
          <p:nvPr>
            <p:ph type="sldNum" sz="quarter" idx="10"/>
          </p:nvPr>
        </p:nvSpPr>
        <p:spPr>
          <a:xfrm>
            <a:off x="9383973" y="6597352"/>
            <a:ext cx="513026" cy="260648"/>
          </a:xfrm>
          <a:prstGeom prst="rect">
            <a:avLst/>
          </a:prstGeom>
          <a:ln/>
        </p:spPr>
        <p:txBody>
          <a:bodyPr/>
          <a:lstStyle>
            <a:lvl1pPr>
              <a:defRPr/>
            </a:lvl1pPr>
          </a:lstStyle>
          <a:p>
            <a:pPr>
              <a:defRPr/>
            </a:pPr>
            <a:fld id="{4D46B744-6698-452A-9EF5-4A327721F341}" type="slidenum">
              <a:rPr lang="es-ES" smtClean="0"/>
              <a:pPr>
                <a:defRPr/>
              </a:pPr>
              <a:t>‹Nº›</a:t>
            </a:fld>
            <a:endParaRPr lang="es-ES" dirty="0"/>
          </a:p>
        </p:txBody>
      </p:sp>
    </p:spTree>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3002" y="0"/>
            <a:ext cx="9234012" cy="548680"/>
          </a:xfrm>
        </p:spPr>
        <p:txBody>
          <a:bodyPr/>
          <a:lstStyle>
            <a:lvl1pPr>
              <a:defRPr/>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513002" y="1071546"/>
            <a:ext cx="4533288" cy="639762"/>
          </a:xfrm>
        </p:spPr>
        <p:txBody>
          <a:bodyPr anchor="b"/>
          <a:lstStyle>
            <a:lvl1pPr marL="0" indent="0">
              <a:buNone/>
              <a:defRPr sz="1832" b="1"/>
            </a:lvl1pPr>
            <a:lvl2pPr marL="465338" indent="0">
              <a:buNone/>
              <a:defRPr sz="2036" b="1"/>
            </a:lvl2pPr>
            <a:lvl3pPr marL="930676" indent="0">
              <a:buNone/>
              <a:defRPr sz="1832" b="1"/>
            </a:lvl3pPr>
            <a:lvl4pPr marL="1396014" indent="0">
              <a:buNone/>
              <a:defRPr sz="1628" b="1"/>
            </a:lvl4pPr>
            <a:lvl5pPr marL="1861353" indent="0">
              <a:buNone/>
              <a:defRPr sz="1628" b="1"/>
            </a:lvl5pPr>
            <a:lvl6pPr marL="2326691" indent="0">
              <a:buNone/>
              <a:defRPr sz="1628" b="1"/>
            </a:lvl6pPr>
            <a:lvl7pPr marL="2792029" indent="0">
              <a:buNone/>
              <a:defRPr sz="1628" b="1"/>
            </a:lvl7pPr>
            <a:lvl8pPr marL="3257367" indent="0">
              <a:buNone/>
              <a:defRPr sz="1628" b="1"/>
            </a:lvl8pPr>
            <a:lvl9pPr marL="3722705" indent="0">
              <a:buNone/>
              <a:defRPr sz="1628"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3002" y="1714488"/>
            <a:ext cx="4533288" cy="4411675"/>
          </a:xfrm>
        </p:spPr>
        <p:txBody>
          <a:bodyPr/>
          <a:lstStyle>
            <a:lvl1pPr>
              <a:defRPr sz="1832"/>
            </a:lvl1pPr>
            <a:lvl2pPr>
              <a:defRPr sz="1628"/>
            </a:lvl2pPr>
            <a:lvl3pPr>
              <a:defRPr sz="1425"/>
            </a:lvl3pPr>
            <a:lvl4pPr>
              <a:defRPr sz="1221"/>
            </a:lvl4pPr>
            <a:lvl5pPr>
              <a:defRPr sz="1221"/>
            </a:lvl5pPr>
            <a:lvl6pPr>
              <a:defRPr sz="1628"/>
            </a:lvl6pPr>
            <a:lvl7pPr>
              <a:defRPr sz="1628"/>
            </a:lvl7pPr>
            <a:lvl8pPr>
              <a:defRPr sz="1628"/>
            </a:lvl8pPr>
            <a:lvl9pPr>
              <a:defRPr sz="162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5211945" y="1071546"/>
            <a:ext cx="4535068" cy="639762"/>
          </a:xfrm>
        </p:spPr>
        <p:txBody>
          <a:bodyPr anchor="b"/>
          <a:lstStyle>
            <a:lvl1pPr marL="0" indent="0">
              <a:buNone/>
              <a:defRPr sz="1832" b="1"/>
            </a:lvl1pPr>
            <a:lvl2pPr marL="465338" indent="0">
              <a:buNone/>
              <a:defRPr sz="2036" b="1"/>
            </a:lvl2pPr>
            <a:lvl3pPr marL="930676" indent="0">
              <a:buNone/>
              <a:defRPr sz="1832" b="1"/>
            </a:lvl3pPr>
            <a:lvl4pPr marL="1396014" indent="0">
              <a:buNone/>
              <a:defRPr sz="1628" b="1"/>
            </a:lvl4pPr>
            <a:lvl5pPr marL="1861353" indent="0">
              <a:buNone/>
              <a:defRPr sz="1628" b="1"/>
            </a:lvl5pPr>
            <a:lvl6pPr marL="2326691" indent="0">
              <a:buNone/>
              <a:defRPr sz="1628" b="1"/>
            </a:lvl6pPr>
            <a:lvl7pPr marL="2792029" indent="0">
              <a:buNone/>
              <a:defRPr sz="1628" b="1"/>
            </a:lvl7pPr>
            <a:lvl8pPr marL="3257367" indent="0">
              <a:buNone/>
              <a:defRPr sz="1628" b="1"/>
            </a:lvl8pPr>
            <a:lvl9pPr marL="3722705" indent="0">
              <a:buNone/>
              <a:defRPr sz="1628"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11945" y="1714488"/>
            <a:ext cx="4535068" cy="4411675"/>
          </a:xfrm>
        </p:spPr>
        <p:txBody>
          <a:bodyPr/>
          <a:lstStyle>
            <a:lvl1pPr>
              <a:defRPr sz="1832"/>
            </a:lvl1pPr>
            <a:lvl2pPr>
              <a:defRPr sz="1628"/>
            </a:lvl2pPr>
            <a:lvl3pPr>
              <a:defRPr sz="1425"/>
            </a:lvl3pPr>
            <a:lvl4pPr>
              <a:defRPr sz="1221"/>
            </a:lvl4pPr>
            <a:lvl5pPr>
              <a:defRPr sz="1221"/>
            </a:lvl5pPr>
            <a:lvl6pPr>
              <a:defRPr sz="1628"/>
            </a:lvl6pPr>
            <a:lvl7pPr>
              <a:defRPr sz="1628"/>
            </a:lvl7pPr>
            <a:lvl8pPr>
              <a:defRPr sz="1628"/>
            </a:lvl8pPr>
            <a:lvl9pPr>
              <a:defRPr sz="162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7"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A32DD6EC-8EBA-457C-B8CD-181303746BB6}" type="slidenum">
              <a:rPr lang="es-ES" smtClean="0"/>
              <a:pPr>
                <a:defRPr/>
              </a:pPr>
              <a:t>‹Nº›</a:t>
            </a:fld>
            <a:endParaRPr lang="es-ES" dirty="0"/>
          </a:p>
        </p:txBody>
      </p:sp>
    </p:spTree>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6202" y="0"/>
            <a:ext cx="9371668" cy="548680"/>
          </a:xfrm>
        </p:spPr>
        <p:txBody>
          <a:bodyPr/>
          <a:lstStyle/>
          <a:p>
            <a:r>
              <a:rPr lang="es-ES" smtClean="0"/>
              <a:t>Haga clic para modificar el estilo de título del patrón</a:t>
            </a:r>
            <a:endParaRPr lang="es-ES" dirty="0"/>
          </a:p>
        </p:txBody>
      </p:sp>
      <p:sp>
        <p:nvSpPr>
          <p:cNvPr id="3"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224C0BB5-8FD2-48FE-8BF9-0AB39B5B5644}" type="slidenum">
              <a:rPr lang="es-ES" smtClean="0"/>
              <a:pPr>
                <a:defRPr/>
              </a:pPr>
              <a:t>‹Nº›</a:t>
            </a:fld>
            <a:endParaRPr lang="es-E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5470" y="0"/>
            <a:ext cx="9533262" cy="857232"/>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80913" y="1142984"/>
            <a:ext cx="9209074" cy="5329254"/>
          </a:xfrm>
        </p:spPr>
        <p:txBody>
          <a:bodyPr/>
          <a:lstStyle>
            <a:lvl1pPr>
              <a:defRPr sz="1527"/>
            </a:lvl1pPr>
            <a:lvl2pPr>
              <a:defRPr sz="1425"/>
            </a:lvl2pPr>
            <a:lvl3pPr>
              <a:defRPr sz="1425"/>
            </a:lvl3pPr>
            <a:lvl4pPr>
              <a:defRPr sz="1425"/>
            </a:lvl4pPr>
            <a:lvl5pPr>
              <a:defRPr sz="1425"/>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Rectangle 7"/>
          <p:cNvSpPr>
            <a:spLocks noGrp="1" noChangeArrowheads="1"/>
          </p:cNvSpPr>
          <p:nvPr>
            <p:ph type="sldNum" sz="quarter" idx="10"/>
          </p:nvPr>
        </p:nvSpPr>
        <p:spPr>
          <a:ln/>
        </p:spPr>
        <p:txBody>
          <a:bodyPr/>
          <a:lstStyle>
            <a:lvl1pPr>
              <a:defRPr/>
            </a:lvl1pPr>
          </a:lstStyle>
          <a:p>
            <a:pPr>
              <a:defRPr/>
            </a:pPr>
            <a:fld id="{0D534D2B-3B87-48F5-9D26-805FA5575DED}" type="slidenum">
              <a:rPr lang="es-ES"/>
              <a:pPr>
                <a:defRPr/>
              </a:pPr>
              <a:t>‹Nº›</a:t>
            </a:fld>
            <a:endParaRPr lang="es-ES" dirty="0"/>
          </a:p>
        </p:txBody>
      </p:sp>
    </p:spTree>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FC9D780E-B55C-4545-A5B4-31C8A714730A}" type="slidenum">
              <a:rPr lang="es-ES" smtClean="0"/>
              <a:pPr>
                <a:defRPr/>
              </a:pPr>
              <a:t>‹Nº›</a:t>
            </a:fld>
            <a:endParaRPr lang="es-ES" dirty="0"/>
          </a:p>
        </p:txBody>
      </p:sp>
    </p:spTree>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3005" y="836712"/>
            <a:ext cx="3375473" cy="598388"/>
          </a:xfrm>
        </p:spPr>
        <p:txBody>
          <a:bodyPr anchor="b"/>
          <a:lstStyle>
            <a:lvl1pPr algn="l">
              <a:defRPr sz="2036"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011386" y="836712"/>
            <a:ext cx="5735632" cy="5289451"/>
          </a:xfrm>
        </p:spPr>
        <p:txBody>
          <a:bodyPr/>
          <a:lstStyle>
            <a:lvl1pPr>
              <a:defRPr sz="3257"/>
            </a:lvl1pPr>
            <a:lvl2pPr>
              <a:defRPr sz="2850"/>
            </a:lvl2pPr>
            <a:lvl3pPr>
              <a:defRPr sz="2443"/>
            </a:lvl3pPr>
            <a:lvl4pPr>
              <a:defRPr sz="2036"/>
            </a:lvl4pPr>
            <a:lvl5pPr>
              <a:defRPr sz="2036"/>
            </a:lvl5pPr>
            <a:lvl6pPr>
              <a:defRPr sz="2036"/>
            </a:lvl6pPr>
            <a:lvl7pPr>
              <a:defRPr sz="2036"/>
            </a:lvl7pPr>
            <a:lvl8pPr>
              <a:defRPr sz="2036"/>
            </a:lvl8pPr>
            <a:lvl9pPr>
              <a:defRPr sz="203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texto"/>
          <p:cNvSpPr>
            <a:spLocks noGrp="1"/>
          </p:cNvSpPr>
          <p:nvPr>
            <p:ph type="body" sz="half" idx="2"/>
          </p:nvPr>
        </p:nvSpPr>
        <p:spPr>
          <a:xfrm>
            <a:off x="513005" y="1435103"/>
            <a:ext cx="3375473" cy="4691063"/>
          </a:xfrm>
        </p:spPr>
        <p:txBody>
          <a:bodyPr/>
          <a:lstStyle>
            <a:lvl1pPr marL="0" indent="0">
              <a:buNone/>
              <a:defRPr sz="1425"/>
            </a:lvl1pPr>
            <a:lvl2pPr marL="465338" indent="0">
              <a:buNone/>
              <a:defRPr sz="1221"/>
            </a:lvl2pPr>
            <a:lvl3pPr marL="930676" indent="0">
              <a:buNone/>
              <a:defRPr sz="1018"/>
            </a:lvl3pPr>
            <a:lvl4pPr marL="1396014" indent="0">
              <a:buNone/>
              <a:defRPr sz="916"/>
            </a:lvl4pPr>
            <a:lvl5pPr marL="1861353" indent="0">
              <a:buNone/>
              <a:defRPr sz="916"/>
            </a:lvl5pPr>
            <a:lvl6pPr marL="2326691" indent="0">
              <a:buNone/>
              <a:defRPr sz="916"/>
            </a:lvl6pPr>
            <a:lvl7pPr marL="2792029" indent="0">
              <a:buNone/>
              <a:defRPr sz="916"/>
            </a:lvl7pPr>
            <a:lvl8pPr marL="3257367" indent="0">
              <a:buNone/>
              <a:defRPr sz="916"/>
            </a:lvl8pPr>
            <a:lvl9pPr marL="3722705" indent="0">
              <a:buNone/>
              <a:defRPr sz="916"/>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206EEEAB-B9B9-4F03-9E88-B68F1D9B1917}" type="slidenum">
              <a:rPr lang="es-ES" smtClean="0"/>
              <a:pPr>
                <a:defRPr/>
              </a:pPr>
              <a:t>‹Nº›</a:t>
            </a:fld>
            <a:endParaRPr lang="es-ES" dirty="0"/>
          </a:p>
        </p:txBody>
      </p:sp>
    </p:spTree>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1035" y="4800600"/>
            <a:ext cx="6156008" cy="566738"/>
          </a:xfrm>
        </p:spPr>
        <p:txBody>
          <a:bodyPr anchor="b"/>
          <a:lstStyle>
            <a:lvl1pPr algn="l">
              <a:defRPr sz="2036"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11035" y="1000121"/>
            <a:ext cx="6156008" cy="3727467"/>
          </a:xfrm>
        </p:spPr>
        <p:txBody>
          <a:bodyPr/>
          <a:lstStyle>
            <a:lvl1pPr marL="0" indent="0">
              <a:buNone/>
              <a:defRPr sz="3257"/>
            </a:lvl1pPr>
            <a:lvl2pPr marL="465338" indent="0">
              <a:buNone/>
              <a:defRPr sz="2850"/>
            </a:lvl2pPr>
            <a:lvl3pPr marL="930676" indent="0">
              <a:buNone/>
              <a:defRPr sz="2443"/>
            </a:lvl3pPr>
            <a:lvl4pPr marL="1396014" indent="0">
              <a:buNone/>
              <a:defRPr sz="2036"/>
            </a:lvl4pPr>
            <a:lvl5pPr marL="1861353" indent="0">
              <a:buNone/>
              <a:defRPr sz="2036"/>
            </a:lvl5pPr>
            <a:lvl6pPr marL="2326691" indent="0">
              <a:buNone/>
              <a:defRPr sz="2036"/>
            </a:lvl6pPr>
            <a:lvl7pPr marL="2792029" indent="0">
              <a:buNone/>
              <a:defRPr sz="2036"/>
            </a:lvl7pPr>
            <a:lvl8pPr marL="3257367" indent="0">
              <a:buNone/>
              <a:defRPr sz="2036"/>
            </a:lvl8pPr>
            <a:lvl9pPr marL="3722705" indent="0">
              <a:buNone/>
              <a:defRPr sz="2036"/>
            </a:lvl9pPr>
          </a:lstStyle>
          <a:p>
            <a:pPr lvl="0"/>
            <a:r>
              <a:rPr lang="es-ES" noProof="0" dirty="0" smtClean="0"/>
              <a:t>Haga clic en el icono para agregar una imagen</a:t>
            </a:r>
          </a:p>
        </p:txBody>
      </p:sp>
      <p:sp>
        <p:nvSpPr>
          <p:cNvPr id="4" name="3 Marcador de texto"/>
          <p:cNvSpPr>
            <a:spLocks noGrp="1"/>
          </p:cNvSpPr>
          <p:nvPr>
            <p:ph type="body" sz="half" idx="2"/>
          </p:nvPr>
        </p:nvSpPr>
        <p:spPr>
          <a:xfrm>
            <a:off x="2011035" y="5367338"/>
            <a:ext cx="6156008" cy="804862"/>
          </a:xfrm>
        </p:spPr>
        <p:txBody>
          <a:bodyPr/>
          <a:lstStyle>
            <a:lvl1pPr marL="0" indent="0">
              <a:buNone/>
              <a:defRPr sz="1425"/>
            </a:lvl1pPr>
            <a:lvl2pPr marL="465338" indent="0">
              <a:buNone/>
              <a:defRPr sz="1221"/>
            </a:lvl2pPr>
            <a:lvl3pPr marL="930676" indent="0">
              <a:buNone/>
              <a:defRPr sz="1018"/>
            </a:lvl3pPr>
            <a:lvl4pPr marL="1396014" indent="0">
              <a:buNone/>
              <a:defRPr sz="916"/>
            </a:lvl4pPr>
            <a:lvl5pPr marL="1861353" indent="0">
              <a:buNone/>
              <a:defRPr sz="916"/>
            </a:lvl5pPr>
            <a:lvl6pPr marL="2326691" indent="0">
              <a:buNone/>
              <a:defRPr sz="916"/>
            </a:lvl6pPr>
            <a:lvl7pPr marL="2792029" indent="0">
              <a:buNone/>
              <a:defRPr sz="916"/>
            </a:lvl7pPr>
            <a:lvl8pPr marL="3257367" indent="0">
              <a:buNone/>
              <a:defRPr sz="916"/>
            </a:lvl8pPr>
            <a:lvl9pPr marL="3722705" indent="0">
              <a:buNone/>
              <a:defRPr sz="916"/>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0B5B0FD1-CF8A-41B3-B309-578C8EE051AB}" type="slidenum">
              <a:rPr lang="es-ES" smtClean="0"/>
              <a:pPr>
                <a:defRPr/>
              </a:pPr>
              <a:t>‹Nº›</a:t>
            </a:fld>
            <a:endParaRPr lang="es-ES" dirty="0"/>
          </a:p>
        </p:txBody>
      </p:sp>
    </p:spTree>
  </p:cSld>
  <p:clrMapOvr>
    <a:masterClrMapping/>
  </p:clrMapOvr>
  <p:transition>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58F07416-ED53-4266-AC8B-2C3497162ADE}" type="slidenum">
              <a:rPr lang="es-ES" smtClean="0"/>
              <a:pPr>
                <a:defRPr/>
              </a:pPr>
              <a:t>‹Nº›</a:t>
            </a:fld>
            <a:endParaRPr lang="es-ES" dirty="0"/>
          </a:p>
        </p:txBody>
      </p:sp>
    </p:spTree>
  </p:cSld>
  <p:clrMapOvr>
    <a:masterClrMapping/>
  </p:clrMapOvr>
  <p:transition>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675425" y="381000"/>
            <a:ext cx="2383315" cy="6019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25479" y="381000"/>
            <a:ext cx="6978946"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C2DEC268-3CD7-466B-BEED-83786047205C}" type="slidenum">
              <a:rPr lang="es-ES" smtClean="0"/>
              <a:pPr>
                <a:defRPr/>
              </a:pPr>
              <a:t>‹Nº›</a:t>
            </a:fld>
            <a:endParaRPr lang="es-ES" dirty="0"/>
          </a:p>
        </p:txBody>
      </p:sp>
    </p:spTree>
  </p:cSld>
  <p:clrMapOvr>
    <a:masterClrMapping/>
  </p:clrMapOvr>
  <p:transition>
    <p:randomBa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25470" y="188640"/>
            <a:ext cx="9533262" cy="576064"/>
          </a:xfrm>
        </p:spPr>
        <p:txBody>
          <a:bodyPr/>
          <a:lstStyle>
            <a:lvl1pPr>
              <a:defRPr sz="1832"/>
            </a:lvl1pPr>
          </a:lstStyle>
          <a:p>
            <a:r>
              <a:rPr lang="es-ES" smtClean="0"/>
              <a:t>Haga clic para modificar el estilo de título del patrón</a:t>
            </a:r>
            <a:endParaRPr lang="es-ES" dirty="0"/>
          </a:p>
        </p:txBody>
      </p:sp>
      <p:sp>
        <p:nvSpPr>
          <p:cNvPr id="3" name="2 Marcador de tabla"/>
          <p:cNvSpPr>
            <a:spLocks noGrp="1"/>
          </p:cNvSpPr>
          <p:nvPr>
            <p:ph type="tbl" idx="1"/>
          </p:nvPr>
        </p:nvSpPr>
        <p:spPr>
          <a:xfrm>
            <a:off x="525475" y="1071555"/>
            <a:ext cx="9453105" cy="5021749"/>
          </a:xfrm>
        </p:spPr>
        <p:txBody>
          <a:bodyPr/>
          <a:lstStyle>
            <a:lvl1pPr>
              <a:defRPr sz="1832"/>
            </a:lvl1pPr>
          </a:lstStyle>
          <a:p>
            <a:pPr lvl="0"/>
            <a:r>
              <a:rPr lang="es-ES" noProof="0" dirty="0" smtClean="0"/>
              <a:t>Haga clic en el icono para agregar una tabla</a:t>
            </a:r>
          </a:p>
        </p:txBody>
      </p:sp>
      <p:sp>
        <p:nvSpPr>
          <p:cNvPr id="4"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B4194325-C58E-449C-80CB-95E6973F0241}" type="slidenum">
              <a:rPr lang="es-ES" smtClean="0"/>
              <a:pPr>
                <a:defRPr/>
              </a:pPr>
              <a:t>‹Nº›</a:t>
            </a:fld>
            <a:endParaRPr lang="es-ES" dirty="0"/>
          </a:p>
        </p:txBody>
      </p:sp>
    </p:spTree>
  </p:cSld>
  <p:clrMapOvr>
    <a:masterClrMapping/>
  </p:clrMapOvr>
  <p:transition>
    <p:randomBa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5470" y="381000"/>
            <a:ext cx="9533262" cy="12954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25471" y="1844679"/>
            <a:ext cx="4640161" cy="4556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336640" y="1844690"/>
            <a:ext cx="4641944" cy="22018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336640" y="4198938"/>
            <a:ext cx="4641944" cy="22018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7"/>
          <p:cNvSpPr>
            <a:spLocks noGrp="1" noChangeArrowheads="1"/>
          </p:cNvSpPr>
          <p:nvPr>
            <p:ph type="sldNum" sz="quarter" idx="10"/>
          </p:nvPr>
        </p:nvSpPr>
        <p:spPr>
          <a:xfrm>
            <a:off x="1612115" y="6525344"/>
            <a:ext cx="513026" cy="332656"/>
          </a:xfrm>
          <a:prstGeom prst="rect">
            <a:avLst/>
          </a:prstGeom>
          <a:ln/>
        </p:spPr>
        <p:txBody>
          <a:bodyPr/>
          <a:lstStyle>
            <a:lvl1pPr>
              <a:defRPr/>
            </a:lvl1pPr>
          </a:lstStyle>
          <a:p>
            <a:pPr>
              <a:defRPr/>
            </a:pPr>
            <a:fld id="{27C2F82D-3FB2-4638-884C-7A08F30E6FFD}" type="slidenum">
              <a:rPr lang="es-ES" smtClean="0"/>
              <a:pPr>
                <a:defRPr/>
              </a:pPr>
              <a:t>‹Nº›</a:t>
            </a:fld>
            <a:endParaRPr lang="es-E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0472" y="4406916"/>
            <a:ext cx="8721011" cy="1362075"/>
          </a:xfrm>
        </p:spPr>
        <p:txBody>
          <a:bodyPr anchor="t"/>
          <a:lstStyle>
            <a:lvl1pPr algn="l">
              <a:defRPr sz="4071"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810472" y="2906713"/>
            <a:ext cx="8721011" cy="1500187"/>
          </a:xfrm>
        </p:spPr>
        <p:txBody>
          <a:bodyPr anchor="b"/>
          <a:lstStyle>
            <a:lvl1pPr marL="0" indent="0">
              <a:buNone/>
              <a:defRPr sz="2036"/>
            </a:lvl1pPr>
            <a:lvl2pPr marL="465338" indent="0">
              <a:buNone/>
              <a:defRPr sz="1832"/>
            </a:lvl2pPr>
            <a:lvl3pPr marL="930676" indent="0">
              <a:buNone/>
              <a:defRPr sz="1628"/>
            </a:lvl3pPr>
            <a:lvl4pPr marL="1396014" indent="0">
              <a:buNone/>
              <a:defRPr sz="1425"/>
            </a:lvl4pPr>
            <a:lvl5pPr marL="1861353" indent="0">
              <a:buNone/>
              <a:defRPr sz="1425"/>
            </a:lvl5pPr>
            <a:lvl6pPr marL="2326691" indent="0">
              <a:buNone/>
              <a:defRPr sz="1425"/>
            </a:lvl6pPr>
            <a:lvl7pPr marL="2792029" indent="0">
              <a:buNone/>
              <a:defRPr sz="1425"/>
            </a:lvl7pPr>
            <a:lvl8pPr marL="3257367" indent="0">
              <a:buNone/>
              <a:defRPr sz="1425"/>
            </a:lvl8pPr>
            <a:lvl9pPr marL="3722705" indent="0">
              <a:buNone/>
              <a:defRPr sz="1425"/>
            </a:lvl9pPr>
          </a:lstStyle>
          <a:p>
            <a:pPr lvl="0"/>
            <a:r>
              <a:rPr lang="es-ES" smtClean="0"/>
              <a:t>Haga clic para modificar el estilo de texto del patrón</a:t>
            </a:r>
          </a:p>
        </p:txBody>
      </p:sp>
      <p:sp>
        <p:nvSpPr>
          <p:cNvPr id="4" name="Rectangle 7"/>
          <p:cNvSpPr>
            <a:spLocks noGrp="1" noChangeArrowheads="1"/>
          </p:cNvSpPr>
          <p:nvPr>
            <p:ph type="sldNum" sz="quarter" idx="10"/>
          </p:nvPr>
        </p:nvSpPr>
        <p:spPr>
          <a:ln/>
        </p:spPr>
        <p:txBody>
          <a:bodyPr/>
          <a:lstStyle>
            <a:lvl1pPr>
              <a:defRPr/>
            </a:lvl1pPr>
          </a:lstStyle>
          <a:p>
            <a:pPr>
              <a:defRPr/>
            </a:pPr>
            <a:fld id="{086CEB17-9914-4867-9BE1-F2DAA3206D36}" type="slidenum">
              <a:rPr lang="es-ES"/>
              <a:pPr>
                <a:defRPr/>
              </a:pPr>
              <a:t>‹Nº›</a:t>
            </a:fld>
            <a:endParaRPr lang="es-E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525471" y="1071547"/>
            <a:ext cx="4640161" cy="5329254"/>
          </a:xfrm>
        </p:spPr>
        <p:txBody>
          <a:bodyPr/>
          <a:lstStyle>
            <a:lvl1pPr>
              <a:defRPr sz="1527"/>
            </a:lvl1pPr>
            <a:lvl2pPr>
              <a:defRPr sz="1425"/>
            </a:lvl2pPr>
            <a:lvl3pPr>
              <a:defRPr sz="1425"/>
            </a:lvl3pPr>
            <a:lvl4pPr>
              <a:defRPr sz="1425"/>
            </a:lvl4pPr>
            <a:lvl5pPr>
              <a:defRPr sz="1425"/>
            </a:lvl5pPr>
            <a:lvl6pPr>
              <a:defRPr sz="1832"/>
            </a:lvl6pPr>
            <a:lvl7pPr>
              <a:defRPr sz="1832"/>
            </a:lvl7pPr>
            <a:lvl8pPr>
              <a:defRPr sz="1832"/>
            </a:lvl8pPr>
            <a:lvl9pPr>
              <a:defRPr sz="1832"/>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5336640" y="1071547"/>
            <a:ext cx="4641944" cy="5329254"/>
          </a:xfrm>
        </p:spPr>
        <p:txBody>
          <a:bodyPr/>
          <a:lstStyle>
            <a:lvl1pPr>
              <a:defRPr sz="1527"/>
            </a:lvl1pPr>
            <a:lvl2pPr>
              <a:defRPr sz="1425"/>
            </a:lvl2pPr>
            <a:lvl3pPr>
              <a:defRPr sz="1425"/>
            </a:lvl3pPr>
            <a:lvl4pPr>
              <a:defRPr sz="1425"/>
            </a:lvl4pPr>
            <a:lvl5pPr>
              <a:defRPr sz="1425"/>
            </a:lvl5pPr>
            <a:lvl6pPr>
              <a:defRPr sz="1832"/>
            </a:lvl6pPr>
            <a:lvl7pPr>
              <a:defRPr sz="1832"/>
            </a:lvl7pPr>
            <a:lvl8pPr>
              <a:defRPr sz="1832"/>
            </a:lvl8pPr>
            <a:lvl9pPr>
              <a:defRPr sz="1832"/>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Rectangle 7"/>
          <p:cNvSpPr>
            <a:spLocks noGrp="1" noChangeArrowheads="1"/>
          </p:cNvSpPr>
          <p:nvPr>
            <p:ph type="sldNum" sz="quarter" idx="10"/>
          </p:nvPr>
        </p:nvSpPr>
        <p:spPr>
          <a:ln/>
        </p:spPr>
        <p:txBody>
          <a:bodyPr/>
          <a:lstStyle>
            <a:lvl1pPr>
              <a:defRPr/>
            </a:lvl1pPr>
          </a:lstStyle>
          <a:p>
            <a:pPr>
              <a:defRPr/>
            </a:pPr>
            <a:fld id="{4D46B744-6698-452A-9EF5-4A327721F341}" type="slidenum">
              <a:rPr lang="es-ES"/>
              <a:pPr>
                <a:defRPr/>
              </a:pPr>
              <a:t>‹Nº›</a:t>
            </a:fld>
            <a:endParaRPr lang="es-E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3002" y="0"/>
            <a:ext cx="9234012" cy="857232"/>
          </a:xfrm>
        </p:spPr>
        <p:txBody>
          <a:bodyPr/>
          <a:lstStyle>
            <a:lvl1pPr>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513002" y="1071546"/>
            <a:ext cx="4533288" cy="639762"/>
          </a:xfrm>
        </p:spPr>
        <p:txBody>
          <a:bodyPr anchor="b"/>
          <a:lstStyle>
            <a:lvl1pPr marL="0" indent="0">
              <a:buNone/>
              <a:defRPr sz="1832" b="1"/>
            </a:lvl1pPr>
            <a:lvl2pPr marL="465338" indent="0">
              <a:buNone/>
              <a:defRPr sz="2036" b="1"/>
            </a:lvl2pPr>
            <a:lvl3pPr marL="930676" indent="0">
              <a:buNone/>
              <a:defRPr sz="1832" b="1"/>
            </a:lvl3pPr>
            <a:lvl4pPr marL="1396014" indent="0">
              <a:buNone/>
              <a:defRPr sz="1628" b="1"/>
            </a:lvl4pPr>
            <a:lvl5pPr marL="1861353" indent="0">
              <a:buNone/>
              <a:defRPr sz="1628" b="1"/>
            </a:lvl5pPr>
            <a:lvl6pPr marL="2326691" indent="0">
              <a:buNone/>
              <a:defRPr sz="1628" b="1"/>
            </a:lvl6pPr>
            <a:lvl7pPr marL="2792029" indent="0">
              <a:buNone/>
              <a:defRPr sz="1628" b="1"/>
            </a:lvl7pPr>
            <a:lvl8pPr marL="3257367" indent="0">
              <a:buNone/>
              <a:defRPr sz="1628" b="1"/>
            </a:lvl8pPr>
            <a:lvl9pPr marL="3722705" indent="0">
              <a:buNone/>
              <a:defRPr sz="1628"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513002" y="1714488"/>
            <a:ext cx="4533288" cy="4411675"/>
          </a:xfrm>
        </p:spPr>
        <p:txBody>
          <a:bodyPr/>
          <a:lstStyle>
            <a:lvl1pPr>
              <a:defRPr sz="1832"/>
            </a:lvl1pPr>
            <a:lvl2pPr>
              <a:defRPr sz="1628"/>
            </a:lvl2pPr>
            <a:lvl3pPr>
              <a:defRPr sz="1425"/>
            </a:lvl3pPr>
            <a:lvl4pPr>
              <a:defRPr sz="1221"/>
            </a:lvl4pPr>
            <a:lvl5pPr>
              <a:defRPr sz="1221"/>
            </a:lvl5pPr>
            <a:lvl6pPr>
              <a:defRPr sz="1628"/>
            </a:lvl6pPr>
            <a:lvl7pPr>
              <a:defRPr sz="1628"/>
            </a:lvl7pPr>
            <a:lvl8pPr>
              <a:defRPr sz="1628"/>
            </a:lvl8pPr>
            <a:lvl9pPr>
              <a:defRPr sz="1628"/>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5211945" y="1071546"/>
            <a:ext cx="4535068" cy="639762"/>
          </a:xfrm>
        </p:spPr>
        <p:txBody>
          <a:bodyPr anchor="b"/>
          <a:lstStyle>
            <a:lvl1pPr marL="0" indent="0">
              <a:buNone/>
              <a:defRPr sz="1832" b="1"/>
            </a:lvl1pPr>
            <a:lvl2pPr marL="465338" indent="0">
              <a:buNone/>
              <a:defRPr sz="2036" b="1"/>
            </a:lvl2pPr>
            <a:lvl3pPr marL="930676" indent="0">
              <a:buNone/>
              <a:defRPr sz="1832" b="1"/>
            </a:lvl3pPr>
            <a:lvl4pPr marL="1396014" indent="0">
              <a:buNone/>
              <a:defRPr sz="1628" b="1"/>
            </a:lvl4pPr>
            <a:lvl5pPr marL="1861353" indent="0">
              <a:buNone/>
              <a:defRPr sz="1628" b="1"/>
            </a:lvl5pPr>
            <a:lvl6pPr marL="2326691" indent="0">
              <a:buNone/>
              <a:defRPr sz="1628" b="1"/>
            </a:lvl6pPr>
            <a:lvl7pPr marL="2792029" indent="0">
              <a:buNone/>
              <a:defRPr sz="1628" b="1"/>
            </a:lvl7pPr>
            <a:lvl8pPr marL="3257367" indent="0">
              <a:buNone/>
              <a:defRPr sz="1628" b="1"/>
            </a:lvl8pPr>
            <a:lvl9pPr marL="3722705" indent="0">
              <a:buNone/>
              <a:defRPr sz="1628"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211945" y="1714488"/>
            <a:ext cx="4535068" cy="4411675"/>
          </a:xfrm>
        </p:spPr>
        <p:txBody>
          <a:bodyPr/>
          <a:lstStyle>
            <a:lvl1pPr>
              <a:defRPr sz="1832"/>
            </a:lvl1pPr>
            <a:lvl2pPr>
              <a:defRPr sz="1628"/>
            </a:lvl2pPr>
            <a:lvl3pPr>
              <a:defRPr sz="1425"/>
            </a:lvl3pPr>
            <a:lvl4pPr>
              <a:defRPr sz="1221"/>
            </a:lvl4pPr>
            <a:lvl5pPr>
              <a:defRPr sz="1221"/>
            </a:lvl5pPr>
            <a:lvl6pPr>
              <a:defRPr sz="1628"/>
            </a:lvl6pPr>
            <a:lvl7pPr>
              <a:defRPr sz="1628"/>
            </a:lvl7pPr>
            <a:lvl8pPr>
              <a:defRPr sz="1628"/>
            </a:lvl8pPr>
            <a:lvl9pPr>
              <a:defRPr sz="1628"/>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Rectangle 7"/>
          <p:cNvSpPr>
            <a:spLocks noGrp="1" noChangeArrowheads="1"/>
          </p:cNvSpPr>
          <p:nvPr>
            <p:ph type="sldNum" sz="quarter" idx="10"/>
          </p:nvPr>
        </p:nvSpPr>
        <p:spPr>
          <a:ln/>
        </p:spPr>
        <p:txBody>
          <a:bodyPr/>
          <a:lstStyle>
            <a:lvl1pPr>
              <a:defRPr/>
            </a:lvl1pPr>
          </a:lstStyle>
          <a:p>
            <a:pPr>
              <a:defRPr/>
            </a:pPr>
            <a:fld id="{A32DD6EC-8EBA-457C-B8CD-181303746BB6}" type="slidenum">
              <a:rPr lang="es-ES"/>
              <a:pPr>
                <a:defRPr/>
              </a:pPr>
              <a:t>‹Nº›</a:t>
            </a:fld>
            <a:endParaRPr lang="es-E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Rectangle 7"/>
          <p:cNvSpPr>
            <a:spLocks noGrp="1" noChangeArrowheads="1"/>
          </p:cNvSpPr>
          <p:nvPr>
            <p:ph type="sldNum" sz="quarter" idx="10"/>
          </p:nvPr>
        </p:nvSpPr>
        <p:spPr>
          <a:ln/>
        </p:spPr>
        <p:txBody>
          <a:bodyPr/>
          <a:lstStyle>
            <a:lvl1pPr>
              <a:defRPr/>
            </a:lvl1pPr>
          </a:lstStyle>
          <a:p>
            <a:pPr>
              <a:defRPr/>
            </a:pPr>
            <a:fld id="{224C0BB5-8FD2-48FE-8BF9-0AB39B5B5644}" type="slidenum">
              <a:rPr lang="es-ES"/>
              <a:pPr>
                <a:defRPr/>
              </a:pPr>
              <a:t>‹Nº›</a:t>
            </a:fld>
            <a:endParaRPr lang="es-E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C9D780E-B55C-4545-A5B4-31C8A714730A}" type="slidenum">
              <a:rPr lang="es-ES"/>
              <a:pPr>
                <a:defRPr/>
              </a:pPr>
              <a:t>‹Nº›</a:t>
            </a:fld>
            <a:endParaRPr lang="es-ES" dirty="0"/>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3005" y="273050"/>
            <a:ext cx="3375473" cy="1162050"/>
          </a:xfrm>
        </p:spPr>
        <p:txBody>
          <a:bodyPr anchor="b"/>
          <a:lstStyle>
            <a:lvl1pPr algn="l">
              <a:defRPr sz="2036"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011386" y="273064"/>
            <a:ext cx="5735632" cy="5853113"/>
          </a:xfrm>
        </p:spPr>
        <p:txBody>
          <a:bodyPr/>
          <a:lstStyle>
            <a:lvl1pPr>
              <a:defRPr sz="3257"/>
            </a:lvl1pPr>
            <a:lvl2pPr>
              <a:defRPr sz="2850"/>
            </a:lvl2pPr>
            <a:lvl3pPr>
              <a:defRPr sz="2443"/>
            </a:lvl3pPr>
            <a:lvl4pPr>
              <a:defRPr sz="2036"/>
            </a:lvl4pPr>
            <a:lvl5pPr>
              <a:defRPr sz="2036"/>
            </a:lvl5pPr>
            <a:lvl6pPr>
              <a:defRPr sz="2036"/>
            </a:lvl6pPr>
            <a:lvl7pPr>
              <a:defRPr sz="2036"/>
            </a:lvl7pPr>
            <a:lvl8pPr>
              <a:defRPr sz="2036"/>
            </a:lvl8pPr>
            <a:lvl9pPr>
              <a:defRPr sz="2036"/>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513005" y="1435103"/>
            <a:ext cx="3375473" cy="4691063"/>
          </a:xfrm>
        </p:spPr>
        <p:txBody>
          <a:bodyPr/>
          <a:lstStyle>
            <a:lvl1pPr marL="0" indent="0">
              <a:buNone/>
              <a:defRPr sz="1425"/>
            </a:lvl1pPr>
            <a:lvl2pPr marL="465338" indent="0">
              <a:buNone/>
              <a:defRPr sz="1221"/>
            </a:lvl2pPr>
            <a:lvl3pPr marL="930676" indent="0">
              <a:buNone/>
              <a:defRPr sz="1018"/>
            </a:lvl3pPr>
            <a:lvl4pPr marL="1396014" indent="0">
              <a:buNone/>
              <a:defRPr sz="916"/>
            </a:lvl4pPr>
            <a:lvl5pPr marL="1861353" indent="0">
              <a:buNone/>
              <a:defRPr sz="916"/>
            </a:lvl5pPr>
            <a:lvl6pPr marL="2326691" indent="0">
              <a:buNone/>
              <a:defRPr sz="916"/>
            </a:lvl6pPr>
            <a:lvl7pPr marL="2792029" indent="0">
              <a:buNone/>
              <a:defRPr sz="916"/>
            </a:lvl7pPr>
            <a:lvl8pPr marL="3257367" indent="0">
              <a:buNone/>
              <a:defRPr sz="916"/>
            </a:lvl8pPr>
            <a:lvl9pPr marL="3722705" indent="0">
              <a:buNone/>
              <a:defRPr sz="916"/>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fld id="{206EEEAB-B9B9-4F03-9E88-B68F1D9B1917}" type="slidenum">
              <a:rPr lang="es-ES"/>
              <a:pPr>
                <a:defRPr/>
              </a:pPr>
              <a:t>‹Nº›</a:t>
            </a:fld>
            <a:endParaRPr lang="es-ES" dirty="0"/>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1035" y="4800600"/>
            <a:ext cx="6156008" cy="566738"/>
          </a:xfrm>
        </p:spPr>
        <p:txBody>
          <a:bodyPr anchor="b"/>
          <a:lstStyle>
            <a:lvl1pPr algn="l">
              <a:defRPr sz="2036"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11035" y="1000121"/>
            <a:ext cx="6156008" cy="3727467"/>
          </a:xfrm>
        </p:spPr>
        <p:txBody>
          <a:bodyPr/>
          <a:lstStyle>
            <a:lvl1pPr marL="0" indent="0">
              <a:buNone/>
              <a:defRPr sz="3257"/>
            </a:lvl1pPr>
            <a:lvl2pPr marL="465338" indent="0">
              <a:buNone/>
              <a:defRPr sz="2850"/>
            </a:lvl2pPr>
            <a:lvl3pPr marL="930676" indent="0">
              <a:buNone/>
              <a:defRPr sz="2443"/>
            </a:lvl3pPr>
            <a:lvl4pPr marL="1396014" indent="0">
              <a:buNone/>
              <a:defRPr sz="2036"/>
            </a:lvl4pPr>
            <a:lvl5pPr marL="1861353" indent="0">
              <a:buNone/>
              <a:defRPr sz="2036"/>
            </a:lvl5pPr>
            <a:lvl6pPr marL="2326691" indent="0">
              <a:buNone/>
              <a:defRPr sz="2036"/>
            </a:lvl6pPr>
            <a:lvl7pPr marL="2792029" indent="0">
              <a:buNone/>
              <a:defRPr sz="2036"/>
            </a:lvl7pPr>
            <a:lvl8pPr marL="3257367" indent="0">
              <a:buNone/>
              <a:defRPr sz="2036"/>
            </a:lvl8pPr>
            <a:lvl9pPr marL="3722705" indent="0">
              <a:buNone/>
              <a:defRPr sz="2036"/>
            </a:lvl9pPr>
          </a:lstStyle>
          <a:p>
            <a:pPr lvl="0"/>
            <a:endParaRPr lang="es-ES" noProof="0" dirty="0" smtClean="0"/>
          </a:p>
        </p:txBody>
      </p:sp>
      <p:sp>
        <p:nvSpPr>
          <p:cNvPr id="4" name="3 Marcador de texto"/>
          <p:cNvSpPr>
            <a:spLocks noGrp="1"/>
          </p:cNvSpPr>
          <p:nvPr>
            <p:ph type="body" sz="half" idx="2"/>
          </p:nvPr>
        </p:nvSpPr>
        <p:spPr>
          <a:xfrm>
            <a:off x="2011035" y="5367338"/>
            <a:ext cx="6156008" cy="804862"/>
          </a:xfrm>
        </p:spPr>
        <p:txBody>
          <a:bodyPr/>
          <a:lstStyle>
            <a:lvl1pPr marL="0" indent="0">
              <a:buNone/>
              <a:defRPr sz="1425"/>
            </a:lvl1pPr>
            <a:lvl2pPr marL="465338" indent="0">
              <a:buNone/>
              <a:defRPr sz="1221"/>
            </a:lvl2pPr>
            <a:lvl3pPr marL="930676" indent="0">
              <a:buNone/>
              <a:defRPr sz="1018"/>
            </a:lvl3pPr>
            <a:lvl4pPr marL="1396014" indent="0">
              <a:buNone/>
              <a:defRPr sz="916"/>
            </a:lvl4pPr>
            <a:lvl5pPr marL="1861353" indent="0">
              <a:buNone/>
              <a:defRPr sz="916"/>
            </a:lvl5pPr>
            <a:lvl6pPr marL="2326691" indent="0">
              <a:buNone/>
              <a:defRPr sz="916"/>
            </a:lvl6pPr>
            <a:lvl7pPr marL="2792029" indent="0">
              <a:buNone/>
              <a:defRPr sz="916"/>
            </a:lvl7pPr>
            <a:lvl8pPr marL="3257367" indent="0">
              <a:buNone/>
              <a:defRPr sz="916"/>
            </a:lvl8pPr>
            <a:lvl9pPr marL="3722705" indent="0">
              <a:buNone/>
              <a:defRPr sz="916"/>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fld id="{0B5B0FD1-CF8A-41B3-B309-578C8EE051AB}" type="slidenum">
              <a:rPr lang="es-ES"/>
              <a:pPr>
                <a:defRPr/>
              </a:pPr>
              <a:t>‹Nº›</a:t>
            </a:fld>
            <a:endParaRPr lang="es-E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77542" name="Rectangle 6"/>
          <p:cNvSpPr>
            <a:spLocks noChangeArrowheads="1"/>
          </p:cNvSpPr>
          <p:nvPr/>
        </p:nvSpPr>
        <p:spPr bwMode="auto">
          <a:xfrm>
            <a:off x="2" y="0"/>
            <a:ext cx="10260013" cy="857250"/>
          </a:xfrm>
          <a:prstGeom prst="rect">
            <a:avLst/>
          </a:prstGeom>
          <a:solidFill>
            <a:srgbClr val="01424F"/>
          </a:solidFill>
          <a:ln w="9525">
            <a:noFill/>
            <a:miter lim="800000"/>
            <a:headEnd/>
            <a:tailEnd/>
          </a:ln>
          <a:effectLst/>
        </p:spPr>
        <p:txBody>
          <a:bodyPr wrap="none" anchor="ctr"/>
          <a:lstStyle/>
          <a:p>
            <a:pPr algn="ctr">
              <a:defRPr/>
            </a:pPr>
            <a:endParaRPr lang="es-ES" dirty="0">
              <a:cs typeface="+mn-cs"/>
            </a:endParaRPr>
          </a:p>
        </p:txBody>
      </p:sp>
      <p:sp>
        <p:nvSpPr>
          <p:cNvPr id="577538" name="Rectangle 2"/>
          <p:cNvSpPr>
            <a:spLocks noChangeArrowheads="1"/>
          </p:cNvSpPr>
          <p:nvPr/>
        </p:nvSpPr>
        <p:spPr bwMode="auto">
          <a:xfrm>
            <a:off x="2" y="6643688"/>
            <a:ext cx="10260013" cy="214312"/>
          </a:xfrm>
          <a:prstGeom prst="rect">
            <a:avLst/>
          </a:prstGeom>
          <a:solidFill>
            <a:srgbClr val="800000"/>
          </a:solidFill>
          <a:ln w="9525">
            <a:noFill/>
            <a:miter lim="800000"/>
            <a:headEnd/>
            <a:tailEnd/>
          </a:ln>
          <a:effectLst/>
        </p:spPr>
        <p:txBody>
          <a:bodyPr wrap="none" anchor="ctr"/>
          <a:lstStyle/>
          <a:p>
            <a:pPr algn="ctr">
              <a:defRPr/>
            </a:pPr>
            <a:endParaRPr lang="es-ES" dirty="0">
              <a:cs typeface="+mn-cs"/>
            </a:endParaRPr>
          </a:p>
        </p:txBody>
      </p:sp>
      <p:sp>
        <p:nvSpPr>
          <p:cNvPr id="1028" name="Rectangle 3"/>
          <p:cNvSpPr>
            <a:spLocks noGrp="1" noChangeArrowheads="1"/>
          </p:cNvSpPr>
          <p:nvPr>
            <p:ph type="title"/>
          </p:nvPr>
        </p:nvSpPr>
        <p:spPr bwMode="auto">
          <a:xfrm>
            <a:off x="480938" y="0"/>
            <a:ext cx="9533262" cy="8572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1029" name="Rectangle 4"/>
          <p:cNvSpPr>
            <a:spLocks noGrp="1" noChangeArrowheads="1"/>
          </p:cNvSpPr>
          <p:nvPr>
            <p:ph type="body" idx="1"/>
          </p:nvPr>
        </p:nvSpPr>
        <p:spPr bwMode="auto">
          <a:xfrm>
            <a:off x="525479" y="1143000"/>
            <a:ext cx="9209074" cy="5257800"/>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577543" name="Rectangle 7"/>
          <p:cNvSpPr>
            <a:spLocks noGrp="1" noChangeArrowheads="1"/>
          </p:cNvSpPr>
          <p:nvPr>
            <p:ph type="sldNum" sz="quarter" idx="4"/>
          </p:nvPr>
        </p:nvSpPr>
        <p:spPr bwMode="auto">
          <a:xfrm>
            <a:off x="8037011" y="6643688"/>
            <a:ext cx="2137502" cy="214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21" b="1">
                <a:solidFill>
                  <a:srgbClr val="FFFF99"/>
                </a:solidFill>
                <a:latin typeface="Arial Narrow" pitchFamily="34" charset="0"/>
                <a:cs typeface="+mn-cs"/>
              </a:defRPr>
            </a:lvl1pPr>
          </a:lstStyle>
          <a:p>
            <a:pPr>
              <a:defRPr/>
            </a:pPr>
            <a:fld id="{0F262C8E-3503-4B5B-A89B-F971E8E11D55}" type="slidenum">
              <a:rPr lang="es-ES"/>
              <a:pPr>
                <a:defRPr/>
              </a:pPr>
              <a:t>‹Nº›</a:t>
            </a:fld>
            <a:endParaRPr lang="es-ES" dirty="0"/>
          </a:p>
        </p:txBody>
      </p:sp>
      <p:sp>
        <p:nvSpPr>
          <p:cNvPr id="577544" name="Rectangle 8"/>
          <p:cNvSpPr>
            <a:spLocks noChangeArrowheads="1"/>
          </p:cNvSpPr>
          <p:nvPr/>
        </p:nvSpPr>
        <p:spPr bwMode="auto">
          <a:xfrm>
            <a:off x="80161" y="6627814"/>
            <a:ext cx="4568911" cy="248979"/>
          </a:xfrm>
          <a:prstGeom prst="rect">
            <a:avLst/>
          </a:prstGeom>
          <a:noFill/>
          <a:ln w="9525">
            <a:noFill/>
            <a:miter lim="800000"/>
            <a:headEnd/>
            <a:tailEnd/>
          </a:ln>
          <a:effectLst/>
        </p:spPr>
        <p:txBody>
          <a:bodyPr>
            <a:spAutoFit/>
          </a:bodyPr>
          <a:lstStyle/>
          <a:p>
            <a:pPr>
              <a:defRPr/>
            </a:pPr>
            <a:r>
              <a:rPr lang="es-MX" sz="1018" b="1" baseline="0" dirty="0" smtClean="0">
                <a:solidFill>
                  <a:srgbClr val="FFFF99"/>
                </a:solidFill>
                <a:latin typeface="Arial Narrow" pitchFamily="34" charset="0"/>
                <a:cs typeface="+mn-cs"/>
              </a:rPr>
              <a:t>Ley </a:t>
            </a:r>
            <a:r>
              <a:rPr lang="es-MX" sz="1018" b="1" dirty="0" smtClean="0">
                <a:solidFill>
                  <a:srgbClr val="FFFF99"/>
                </a:solidFill>
                <a:latin typeface="Arial Narrow" pitchFamily="34" charset="0"/>
                <a:cs typeface="+mn-cs"/>
              </a:rPr>
              <a:t>– Mazatlán –</a:t>
            </a:r>
            <a:r>
              <a:rPr lang="es-MX" sz="1018" b="1" baseline="0" dirty="0" smtClean="0">
                <a:solidFill>
                  <a:srgbClr val="FFFF99"/>
                </a:solidFill>
                <a:latin typeface="Arial Narrow" pitchFamily="34" charset="0"/>
                <a:cs typeface="+mn-cs"/>
              </a:rPr>
              <a:t> Noviembre </a:t>
            </a:r>
            <a:r>
              <a:rPr lang="es-MX" sz="1018" b="1" dirty="0" smtClean="0">
                <a:solidFill>
                  <a:srgbClr val="FFFF99"/>
                </a:solidFill>
                <a:latin typeface="Arial Narrow" pitchFamily="34" charset="0"/>
                <a:cs typeface="+mn-cs"/>
              </a:rPr>
              <a:t>2012</a:t>
            </a:r>
            <a:endParaRPr lang="es-ES" sz="1018" b="1" dirty="0">
              <a:solidFill>
                <a:srgbClr val="FFFF99"/>
              </a:solidFill>
              <a:latin typeface="Arial Narrow" pitchFamily="34" charset="0"/>
              <a:cs typeface="+mn-cs"/>
            </a:endParaRPr>
          </a:p>
        </p:txBody>
      </p:sp>
      <p:sp>
        <p:nvSpPr>
          <p:cNvPr id="577546" name="Line 10"/>
          <p:cNvSpPr>
            <a:spLocks noChangeShapeType="1"/>
          </p:cNvSpPr>
          <p:nvPr/>
        </p:nvSpPr>
        <p:spPr bwMode="auto">
          <a:xfrm>
            <a:off x="2" y="857250"/>
            <a:ext cx="10260013" cy="0"/>
          </a:xfrm>
          <a:prstGeom prst="line">
            <a:avLst/>
          </a:prstGeom>
          <a:noFill/>
          <a:ln w="28575">
            <a:solidFill>
              <a:schemeClr val="hlink"/>
            </a:solidFill>
            <a:round/>
            <a:headEnd/>
            <a:tailEnd/>
          </a:ln>
          <a:effectLst/>
        </p:spPr>
        <p:txBody>
          <a:bodyPr/>
          <a:lstStyle/>
          <a:p>
            <a:pPr algn="ctr">
              <a:defRPr/>
            </a:pPr>
            <a:endParaRPr lang="es-ES" dirty="0">
              <a:cs typeface="+mn-cs"/>
            </a:endParaRPr>
          </a:p>
        </p:txBody>
      </p:sp>
    </p:spTree>
  </p:cSld>
  <p:clrMap bg1="dk2" tx1="lt1" bg2="dk1" tx2="lt2" accent1="accent1" accent2="accent2" accent3="accent3" accent4="accent4" accent5="accent5" accent6="accent6" hlink="hlink" folHlink="folHlink"/>
  <p:sldLayoutIdLst>
    <p:sldLayoutId id="2147485459" r:id="rId1"/>
    <p:sldLayoutId id="2147485447" r:id="rId2"/>
    <p:sldLayoutId id="2147485448" r:id="rId3"/>
    <p:sldLayoutId id="2147485449" r:id="rId4"/>
    <p:sldLayoutId id="2147485450" r:id="rId5"/>
    <p:sldLayoutId id="2147485451" r:id="rId6"/>
    <p:sldLayoutId id="2147485452" r:id="rId7"/>
    <p:sldLayoutId id="2147485453" r:id="rId8"/>
    <p:sldLayoutId id="2147485454" r:id="rId9"/>
    <p:sldLayoutId id="2147485455" r:id="rId10"/>
    <p:sldLayoutId id="2147485456" r:id="rId11"/>
    <p:sldLayoutId id="2147485457" r:id="rId12"/>
    <p:sldLayoutId id="2147485458" r:id="rId13"/>
  </p:sldLayoutIdLst>
  <p:transition>
    <p:randomBar/>
  </p:transition>
  <p:timing>
    <p:tnLst>
      <p:par>
        <p:cTn id="1" dur="indefinite" restart="never" nodeType="tmRoot"/>
      </p:par>
    </p:tnLst>
  </p:timing>
  <p:hf hdr="0" ftr="0" dt="0"/>
  <p:txStyles>
    <p:titleStyle>
      <a:lvl1pPr algn="l" rtl="0" eaLnBrk="0" fontAlgn="base" hangingPunct="0">
        <a:spcBef>
          <a:spcPct val="0"/>
        </a:spcBef>
        <a:spcAft>
          <a:spcPct val="0"/>
        </a:spcAft>
        <a:defRPr sz="2239">
          <a:solidFill>
            <a:srgbClr val="F2F2F2"/>
          </a:solidFill>
          <a:latin typeface="Franklin Gothic Demi Cond" pitchFamily="34" charset="0"/>
          <a:ea typeface="+mj-ea"/>
          <a:cs typeface="+mj-cs"/>
        </a:defRPr>
      </a:lvl1pPr>
      <a:lvl2pPr algn="l" rtl="0" eaLnBrk="0" fontAlgn="base" hangingPunct="0">
        <a:spcBef>
          <a:spcPct val="0"/>
        </a:spcBef>
        <a:spcAft>
          <a:spcPct val="0"/>
        </a:spcAft>
        <a:defRPr sz="2239">
          <a:solidFill>
            <a:srgbClr val="F2F2F2"/>
          </a:solidFill>
          <a:latin typeface="Franklin Gothic Demi Cond" pitchFamily="34" charset="0"/>
        </a:defRPr>
      </a:lvl2pPr>
      <a:lvl3pPr algn="l" rtl="0" eaLnBrk="0" fontAlgn="base" hangingPunct="0">
        <a:spcBef>
          <a:spcPct val="0"/>
        </a:spcBef>
        <a:spcAft>
          <a:spcPct val="0"/>
        </a:spcAft>
        <a:defRPr sz="2239">
          <a:solidFill>
            <a:srgbClr val="F2F2F2"/>
          </a:solidFill>
          <a:latin typeface="Franklin Gothic Demi Cond" pitchFamily="34" charset="0"/>
        </a:defRPr>
      </a:lvl3pPr>
      <a:lvl4pPr algn="l" rtl="0" eaLnBrk="0" fontAlgn="base" hangingPunct="0">
        <a:spcBef>
          <a:spcPct val="0"/>
        </a:spcBef>
        <a:spcAft>
          <a:spcPct val="0"/>
        </a:spcAft>
        <a:defRPr sz="2239">
          <a:solidFill>
            <a:srgbClr val="F2F2F2"/>
          </a:solidFill>
          <a:latin typeface="Franklin Gothic Demi Cond" pitchFamily="34" charset="0"/>
        </a:defRPr>
      </a:lvl4pPr>
      <a:lvl5pPr algn="l" rtl="0" eaLnBrk="0" fontAlgn="base" hangingPunct="0">
        <a:spcBef>
          <a:spcPct val="0"/>
        </a:spcBef>
        <a:spcAft>
          <a:spcPct val="0"/>
        </a:spcAft>
        <a:defRPr sz="2239">
          <a:solidFill>
            <a:srgbClr val="F2F2F2"/>
          </a:solidFill>
          <a:latin typeface="Franklin Gothic Demi Cond" pitchFamily="34" charset="0"/>
        </a:defRPr>
      </a:lvl5pPr>
      <a:lvl6pPr marL="465338" algn="l" rtl="0" fontAlgn="base">
        <a:spcBef>
          <a:spcPct val="0"/>
        </a:spcBef>
        <a:spcAft>
          <a:spcPct val="0"/>
        </a:spcAft>
        <a:defRPr sz="2443">
          <a:solidFill>
            <a:srgbClr val="4D4D4D"/>
          </a:solidFill>
          <a:latin typeface="Arial" charset="0"/>
        </a:defRPr>
      </a:lvl6pPr>
      <a:lvl7pPr marL="930676" algn="l" rtl="0" fontAlgn="base">
        <a:spcBef>
          <a:spcPct val="0"/>
        </a:spcBef>
        <a:spcAft>
          <a:spcPct val="0"/>
        </a:spcAft>
        <a:defRPr sz="2443">
          <a:solidFill>
            <a:srgbClr val="4D4D4D"/>
          </a:solidFill>
          <a:latin typeface="Arial" charset="0"/>
        </a:defRPr>
      </a:lvl7pPr>
      <a:lvl8pPr marL="1396014" algn="l" rtl="0" fontAlgn="base">
        <a:spcBef>
          <a:spcPct val="0"/>
        </a:spcBef>
        <a:spcAft>
          <a:spcPct val="0"/>
        </a:spcAft>
        <a:defRPr sz="2443">
          <a:solidFill>
            <a:srgbClr val="4D4D4D"/>
          </a:solidFill>
          <a:latin typeface="Arial" charset="0"/>
        </a:defRPr>
      </a:lvl8pPr>
      <a:lvl9pPr marL="1861353" algn="l" rtl="0" fontAlgn="base">
        <a:spcBef>
          <a:spcPct val="0"/>
        </a:spcBef>
        <a:spcAft>
          <a:spcPct val="0"/>
        </a:spcAft>
        <a:defRPr sz="2443">
          <a:solidFill>
            <a:srgbClr val="4D4D4D"/>
          </a:solidFill>
          <a:latin typeface="Arial" charset="0"/>
        </a:defRPr>
      </a:lvl9pPr>
    </p:titleStyle>
    <p:bodyStyle>
      <a:lvl1pPr marL="349004" indent="-349004" algn="l" rtl="0" eaLnBrk="0" fontAlgn="base" hangingPunct="0">
        <a:spcBef>
          <a:spcPct val="20000"/>
        </a:spcBef>
        <a:spcAft>
          <a:spcPct val="15000"/>
        </a:spcAft>
        <a:buClr>
          <a:srgbClr val="990000"/>
        </a:buClr>
        <a:buSzPct val="130000"/>
        <a:buFont typeface="Wingdings" pitchFamily="2" charset="2"/>
        <a:buChar char="§"/>
        <a:defRPr sz="1527">
          <a:solidFill>
            <a:schemeClr val="bg2"/>
          </a:solidFill>
          <a:latin typeface="Arial Narrow" pitchFamily="34" charset="0"/>
          <a:ea typeface="+mn-ea"/>
          <a:cs typeface="+mn-cs"/>
        </a:defRPr>
      </a:lvl1pPr>
      <a:lvl2pPr marL="756175" indent="-290836" algn="l" rtl="0" eaLnBrk="0" fontAlgn="base" hangingPunct="0">
        <a:spcBef>
          <a:spcPct val="20000"/>
        </a:spcBef>
        <a:spcAft>
          <a:spcPct val="15000"/>
        </a:spcAft>
        <a:buClr>
          <a:srgbClr val="990000"/>
        </a:buClr>
        <a:buFont typeface="Wingdings" pitchFamily="2" charset="2"/>
        <a:buChar char="§"/>
        <a:defRPr sz="1425">
          <a:solidFill>
            <a:schemeClr val="bg2"/>
          </a:solidFill>
          <a:latin typeface="Arial Narrow" pitchFamily="34" charset="0"/>
        </a:defRPr>
      </a:lvl2pPr>
      <a:lvl3pPr marL="1163345" indent="-232669" algn="l" rtl="0" eaLnBrk="0" fontAlgn="base" hangingPunct="0">
        <a:spcBef>
          <a:spcPct val="20000"/>
        </a:spcBef>
        <a:spcAft>
          <a:spcPct val="15000"/>
        </a:spcAft>
        <a:buClr>
          <a:srgbClr val="990000"/>
        </a:buClr>
        <a:buFont typeface="Wingdings" pitchFamily="2" charset="2"/>
        <a:buChar char="§"/>
        <a:defRPr sz="1425">
          <a:solidFill>
            <a:schemeClr val="bg2"/>
          </a:solidFill>
          <a:latin typeface="Arial Narrow" pitchFamily="34" charset="0"/>
        </a:defRPr>
      </a:lvl3pPr>
      <a:lvl4pPr marL="1628684" indent="-232669" algn="l" rtl="0" eaLnBrk="0" fontAlgn="base" hangingPunct="0">
        <a:spcBef>
          <a:spcPct val="20000"/>
        </a:spcBef>
        <a:spcAft>
          <a:spcPct val="15000"/>
        </a:spcAft>
        <a:buClr>
          <a:srgbClr val="990000"/>
        </a:buClr>
        <a:buFont typeface="Wingdings" pitchFamily="2" charset="2"/>
        <a:buChar char="§"/>
        <a:defRPr sz="1425">
          <a:solidFill>
            <a:schemeClr val="bg2"/>
          </a:solidFill>
          <a:latin typeface="Arial Narrow" pitchFamily="34" charset="0"/>
        </a:defRPr>
      </a:lvl4pPr>
      <a:lvl5pPr marL="2094022" indent="-232669" algn="l" rtl="0" eaLnBrk="0" fontAlgn="base" hangingPunct="0">
        <a:spcBef>
          <a:spcPct val="20000"/>
        </a:spcBef>
        <a:spcAft>
          <a:spcPct val="15000"/>
        </a:spcAft>
        <a:buClr>
          <a:srgbClr val="990000"/>
        </a:buClr>
        <a:buFont typeface="Wingdings" pitchFamily="2" charset="2"/>
        <a:buChar char="§"/>
        <a:defRPr sz="1425">
          <a:solidFill>
            <a:schemeClr val="bg2"/>
          </a:solidFill>
          <a:latin typeface="Arial Narrow" pitchFamily="34" charset="0"/>
        </a:defRPr>
      </a:lvl5pPr>
      <a:lvl6pPr marL="2559360" indent="-232669" algn="l" rtl="0" fontAlgn="base">
        <a:spcBef>
          <a:spcPct val="20000"/>
        </a:spcBef>
        <a:spcAft>
          <a:spcPct val="15000"/>
        </a:spcAft>
        <a:buClr>
          <a:srgbClr val="990000"/>
        </a:buClr>
        <a:buFont typeface="Wingdings" pitchFamily="2" charset="2"/>
        <a:buChar char="§"/>
        <a:defRPr sz="1425">
          <a:solidFill>
            <a:schemeClr val="bg2"/>
          </a:solidFill>
          <a:latin typeface="+mn-lt"/>
        </a:defRPr>
      </a:lvl6pPr>
      <a:lvl7pPr marL="3024698" indent="-232669" algn="l" rtl="0" fontAlgn="base">
        <a:spcBef>
          <a:spcPct val="20000"/>
        </a:spcBef>
        <a:spcAft>
          <a:spcPct val="15000"/>
        </a:spcAft>
        <a:buClr>
          <a:srgbClr val="990000"/>
        </a:buClr>
        <a:buFont typeface="Wingdings" pitchFamily="2" charset="2"/>
        <a:buChar char="§"/>
        <a:defRPr sz="1425">
          <a:solidFill>
            <a:schemeClr val="bg2"/>
          </a:solidFill>
          <a:latin typeface="+mn-lt"/>
        </a:defRPr>
      </a:lvl7pPr>
      <a:lvl8pPr marL="3490036" indent="-232669" algn="l" rtl="0" fontAlgn="base">
        <a:spcBef>
          <a:spcPct val="20000"/>
        </a:spcBef>
        <a:spcAft>
          <a:spcPct val="15000"/>
        </a:spcAft>
        <a:buClr>
          <a:srgbClr val="990000"/>
        </a:buClr>
        <a:buFont typeface="Wingdings" pitchFamily="2" charset="2"/>
        <a:buChar char="§"/>
        <a:defRPr sz="1425">
          <a:solidFill>
            <a:schemeClr val="bg2"/>
          </a:solidFill>
          <a:latin typeface="+mn-lt"/>
        </a:defRPr>
      </a:lvl8pPr>
      <a:lvl9pPr marL="3955374" indent="-232669" algn="l" rtl="0" fontAlgn="base">
        <a:spcBef>
          <a:spcPct val="20000"/>
        </a:spcBef>
        <a:spcAft>
          <a:spcPct val="15000"/>
        </a:spcAft>
        <a:buClr>
          <a:srgbClr val="990000"/>
        </a:buClr>
        <a:buFont typeface="Wingdings" pitchFamily="2" charset="2"/>
        <a:buChar char="§"/>
        <a:defRPr sz="1425">
          <a:solidFill>
            <a:schemeClr val="bg2"/>
          </a:solidFill>
          <a:latin typeface="+mn-lt"/>
        </a:defRPr>
      </a:lvl9pPr>
    </p:bodyStyle>
    <p:otherStyle>
      <a:defPPr>
        <a:defRPr lang="es-ES"/>
      </a:defPPr>
      <a:lvl1pPr marL="0" algn="l" defTabSz="930676" rtl="0" eaLnBrk="1" latinLnBrk="0" hangingPunct="1">
        <a:defRPr sz="1832" kern="1200">
          <a:solidFill>
            <a:schemeClr val="tx1"/>
          </a:solidFill>
          <a:latin typeface="+mn-lt"/>
          <a:ea typeface="+mn-ea"/>
          <a:cs typeface="+mn-cs"/>
        </a:defRPr>
      </a:lvl1pPr>
      <a:lvl2pPr marL="465338" algn="l" defTabSz="930676" rtl="0" eaLnBrk="1" latinLnBrk="0" hangingPunct="1">
        <a:defRPr sz="1832" kern="1200">
          <a:solidFill>
            <a:schemeClr val="tx1"/>
          </a:solidFill>
          <a:latin typeface="+mn-lt"/>
          <a:ea typeface="+mn-ea"/>
          <a:cs typeface="+mn-cs"/>
        </a:defRPr>
      </a:lvl2pPr>
      <a:lvl3pPr marL="930676" algn="l" defTabSz="930676" rtl="0" eaLnBrk="1" latinLnBrk="0" hangingPunct="1">
        <a:defRPr sz="1832" kern="1200">
          <a:solidFill>
            <a:schemeClr val="tx1"/>
          </a:solidFill>
          <a:latin typeface="+mn-lt"/>
          <a:ea typeface="+mn-ea"/>
          <a:cs typeface="+mn-cs"/>
        </a:defRPr>
      </a:lvl3pPr>
      <a:lvl4pPr marL="1396014" algn="l" defTabSz="930676" rtl="0" eaLnBrk="1" latinLnBrk="0" hangingPunct="1">
        <a:defRPr sz="1832" kern="1200">
          <a:solidFill>
            <a:schemeClr val="tx1"/>
          </a:solidFill>
          <a:latin typeface="+mn-lt"/>
          <a:ea typeface="+mn-ea"/>
          <a:cs typeface="+mn-cs"/>
        </a:defRPr>
      </a:lvl4pPr>
      <a:lvl5pPr marL="1861353" algn="l" defTabSz="930676" rtl="0" eaLnBrk="1" latinLnBrk="0" hangingPunct="1">
        <a:defRPr sz="1832" kern="1200">
          <a:solidFill>
            <a:schemeClr val="tx1"/>
          </a:solidFill>
          <a:latin typeface="+mn-lt"/>
          <a:ea typeface="+mn-ea"/>
          <a:cs typeface="+mn-cs"/>
        </a:defRPr>
      </a:lvl5pPr>
      <a:lvl6pPr marL="2326691" algn="l" defTabSz="930676" rtl="0" eaLnBrk="1" latinLnBrk="0" hangingPunct="1">
        <a:defRPr sz="1832" kern="1200">
          <a:solidFill>
            <a:schemeClr val="tx1"/>
          </a:solidFill>
          <a:latin typeface="+mn-lt"/>
          <a:ea typeface="+mn-ea"/>
          <a:cs typeface="+mn-cs"/>
        </a:defRPr>
      </a:lvl6pPr>
      <a:lvl7pPr marL="2792029" algn="l" defTabSz="930676" rtl="0" eaLnBrk="1" latinLnBrk="0" hangingPunct="1">
        <a:defRPr sz="1832" kern="1200">
          <a:solidFill>
            <a:schemeClr val="tx1"/>
          </a:solidFill>
          <a:latin typeface="+mn-lt"/>
          <a:ea typeface="+mn-ea"/>
          <a:cs typeface="+mn-cs"/>
        </a:defRPr>
      </a:lvl7pPr>
      <a:lvl8pPr marL="3257367" algn="l" defTabSz="930676" rtl="0" eaLnBrk="1" latinLnBrk="0" hangingPunct="1">
        <a:defRPr sz="1832" kern="1200">
          <a:solidFill>
            <a:schemeClr val="tx1"/>
          </a:solidFill>
          <a:latin typeface="+mn-lt"/>
          <a:ea typeface="+mn-ea"/>
          <a:cs typeface="+mn-cs"/>
        </a:defRPr>
      </a:lvl8pPr>
      <a:lvl9pPr marL="3722705" algn="l" defTabSz="930676" rtl="0" eaLnBrk="1" latinLnBrk="0" hangingPunct="1">
        <a:defRPr sz="18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766998" y="908720"/>
            <a:ext cx="8967547" cy="5094312"/>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577542" name="Rectangle 6"/>
          <p:cNvSpPr>
            <a:spLocks noChangeArrowheads="1"/>
          </p:cNvSpPr>
          <p:nvPr/>
        </p:nvSpPr>
        <p:spPr bwMode="auto">
          <a:xfrm>
            <a:off x="2" y="-27384"/>
            <a:ext cx="10260013" cy="576064"/>
          </a:xfrm>
          <a:prstGeom prst="rect">
            <a:avLst/>
          </a:prstGeom>
          <a:solidFill>
            <a:srgbClr val="01424F"/>
          </a:solidFill>
          <a:ln w="9525">
            <a:noFill/>
            <a:miter lim="800000"/>
            <a:headEnd/>
            <a:tailEnd/>
          </a:ln>
          <a:effectLst/>
        </p:spPr>
        <p:txBody>
          <a:bodyPr wrap="none" anchor="ctr"/>
          <a:lstStyle/>
          <a:p>
            <a:pPr algn="ctr">
              <a:defRPr/>
            </a:pPr>
            <a:endParaRPr lang="es-ES" dirty="0">
              <a:solidFill>
                <a:srgbClr val="01424F"/>
              </a:solidFill>
            </a:endParaRPr>
          </a:p>
        </p:txBody>
      </p:sp>
      <p:sp>
        <p:nvSpPr>
          <p:cNvPr id="1028" name="Rectangle 3"/>
          <p:cNvSpPr>
            <a:spLocks noGrp="1" noChangeArrowheads="1"/>
          </p:cNvSpPr>
          <p:nvPr>
            <p:ph type="title"/>
          </p:nvPr>
        </p:nvSpPr>
        <p:spPr bwMode="auto">
          <a:xfrm>
            <a:off x="766997" y="0"/>
            <a:ext cx="9290872" cy="54868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 dirty="0" smtClean="0"/>
              <a:t>Haga clic para modificar el estilo de título del patrón</a:t>
            </a:r>
          </a:p>
        </p:txBody>
      </p:sp>
      <p:sp>
        <p:nvSpPr>
          <p:cNvPr id="7" name="Rectangle 7"/>
          <p:cNvSpPr>
            <a:spLocks noGrp="1" noChangeArrowheads="1"/>
          </p:cNvSpPr>
          <p:nvPr>
            <p:ph type="sldNum" sz="quarter" idx="4"/>
          </p:nvPr>
        </p:nvSpPr>
        <p:spPr bwMode="auto">
          <a:xfrm>
            <a:off x="8802414" y="6608609"/>
            <a:ext cx="1040904" cy="23692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000" b="1">
                <a:solidFill>
                  <a:schemeClr val="tx1">
                    <a:lumMod val="50000"/>
                  </a:schemeClr>
                </a:solidFill>
                <a:latin typeface="Arial Narrow" pitchFamily="34" charset="0"/>
              </a:defRPr>
            </a:lvl1pPr>
          </a:lstStyle>
          <a:p>
            <a:pPr>
              <a:defRPr/>
            </a:pPr>
            <a:fld id="{0F262C8E-3503-4B5B-A89B-F971E8E11D55}" type="slidenum">
              <a:rPr lang="es-ES" smtClean="0"/>
              <a:pPr>
                <a:defRPr/>
              </a:pPr>
              <a:t>‹Nº›</a:t>
            </a:fld>
            <a:endParaRPr lang="es-ES" dirty="0"/>
          </a:p>
        </p:txBody>
      </p:sp>
      <p:sp>
        <p:nvSpPr>
          <p:cNvPr id="8" name="Rectangle 8"/>
          <p:cNvSpPr>
            <a:spLocks noChangeArrowheads="1"/>
          </p:cNvSpPr>
          <p:nvPr userDrawn="1"/>
        </p:nvSpPr>
        <p:spPr bwMode="auto">
          <a:xfrm>
            <a:off x="544169" y="6608609"/>
            <a:ext cx="4001563" cy="246221"/>
          </a:xfrm>
          <a:prstGeom prst="rect">
            <a:avLst/>
          </a:prstGeom>
          <a:noFill/>
          <a:ln w="9525">
            <a:noFill/>
            <a:miter lim="800000"/>
            <a:headEnd/>
            <a:tailEnd/>
          </a:ln>
          <a:effectLst/>
        </p:spPr>
        <p:txBody>
          <a:bodyPr wrap="square">
            <a:spAutoFit/>
          </a:bodyPr>
          <a:lstStyle/>
          <a:p>
            <a:pPr marL="285750" indent="-285750">
              <a:buNone/>
              <a:defRPr/>
            </a:pPr>
            <a:r>
              <a:rPr lang="es-MX" sz="1000" b="1" baseline="0" dirty="0" smtClean="0">
                <a:solidFill>
                  <a:schemeClr val="tx1">
                    <a:lumMod val="50000"/>
                  </a:schemeClr>
                </a:solidFill>
                <a:latin typeface="Arial Narrow" pitchFamily="34" charset="0"/>
              </a:rPr>
              <a:t>Revista Bien Informado| </a:t>
            </a:r>
            <a:r>
              <a:rPr lang="es-MX" sz="1000" b="1" baseline="0" dirty="0" smtClean="0">
                <a:solidFill>
                  <a:srgbClr val="0070C0"/>
                </a:solidFill>
                <a:latin typeface="Arial Narrow" pitchFamily="34" charset="0"/>
              </a:rPr>
              <a:t>Temas políticos </a:t>
            </a:r>
            <a:r>
              <a:rPr lang="es-MX" sz="1000" b="1" baseline="0" dirty="0" smtClean="0">
                <a:solidFill>
                  <a:schemeClr val="tx1">
                    <a:lumMod val="50000"/>
                  </a:schemeClr>
                </a:solidFill>
                <a:latin typeface="Arial Narrow" pitchFamily="34" charset="0"/>
              </a:rPr>
              <a:t>| </a:t>
            </a:r>
            <a:r>
              <a:rPr lang="es-MX" sz="1000" b="1" dirty="0" smtClean="0">
                <a:solidFill>
                  <a:schemeClr val="tx1">
                    <a:lumMod val="50000"/>
                  </a:schemeClr>
                </a:solidFill>
                <a:latin typeface="Arial Narrow" pitchFamily="34" charset="0"/>
              </a:rPr>
              <a:t>EG</a:t>
            </a:r>
            <a:r>
              <a:rPr lang="es-MX" sz="1000" b="1" baseline="0" dirty="0" smtClean="0">
                <a:solidFill>
                  <a:schemeClr val="tx1">
                    <a:lumMod val="50000"/>
                  </a:schemeClr>
                </a:solidFill>
                <a:latin typeface="Arial Narrow" pitchFamily="34" charset="0"/>
              </a:rPr>
              <a:t> MKT </a:t>
            </a:r>
            <a:r>
              <a:rPr lang="es-MX" sz="1000" b="1" dirty="0" smtClean="0">
                <a:solidFill>
                  <a:schemeClr val="tx1">
                    <a:lumMod val="50000"/>
                  </a:schemeClr>
                </a:solidFill>
                <a:latin typeface="Arial Narrow" pitchFamily="34" charset="0"/>
              </a:rPr>
              <a:t>2016</a:t>
            </a:r>
            <a:endParaRPr lang="es-ES" sz="1000" b="1" dirty="0">
              <a:solidFill>
                <a:schemeClr val="tx1">
                  <a:lumMod val="50000"/>
                </a:schemeClr>
              </a:solidFill>
              <a:latin typeface="Arial Narrow" pitchFamily="34" charset="0"/>
            </a:endParaRPr>
          </a:p>
        </p:txBody>
      </p:sp>
      <p:cxnSp>
        <p:nvCxnSpPr>
          <p:cNvPr id="9" name="Conector recto 8"/>
          <p:cNvCxnSpPr/>
          <p:nvPr userDrawn="1"/>
        </p:nvCxnSpPr>
        <p:spPr bwMode="auto">
          <a:xfrm>
            <a:off x="0" y="6597352"/>
            <a:ext cx="10260013" cy="11257"/>
          </a:xfrm>
          <a:prstGeom prst="line">
            <a:avLst/>
          </a:prstGeom>
          <a:noFill/>
          <a:ln w="9525" cap="flat" cmpd="sng" algn="ctr">
            <a:solidFill>
              <a:schemeClr val="tx1">
                <a:lumMod val="50000"/>
              </a:schemeClr>
            </a:solidFill>
            <a:prstDash val="solid"/>
            <a:round/>
            <a:headEnd type="none" w="med" len="med"/>
            <a:tailEnd type="none" w="med" len="med"/>
          </a:ln>
          <a:effectLst/>
        </p:spPr>
      </p:cxnSp>
    </p:spTree>
  </p:cSld>
  <p:clrMap bg1="dk2" tx1="lt1" bg2="dk1" tx2="lt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 id="2147485471" r:id="rId11"/>
    <p:sldLayoutId id="2147485472" r:id="rId12"/>
    <p:sldLayoutId id="2147485473" r:id="rId13"/>
  </p:sldLayoutIdLst>
  <p:transition>
    <p:randomBar/>
  </p:transition>
  <p:timing>
    <p:tnLst>
      <p:par>
        <p:cTn id="1" dur="indefinite" restart="never" nodeType="tmRoot"/>
      </p:par>
    </p:tnLst>
  </p:timing>
  <p:hf hdr="0" ftr="0" dt="0"/>
  <p:txStyles>
    <p:titleStyle>
      <a:lvl1pPr algn="ctr" rtl="0" eaLnBrk="1" fontAlgn="base" hangingPunct="1">
        <a:spcBef>
          <a:spcPct val="0"/>
        </a:spcBef>
        <a:spcAft>
          <a:spcPct val="0"/>
        </a:spcAft>
        <a:defRPr sz="1832">
          <a:solidFill>
            <a:srgbClr val="F2F2F2"/>
          </a:solidFill>
          <a:latin typeface="Franklin Gothic Demi Cond" pitchFamily="34" charset="0"/>
          <a:ea typeface="+mj-ea"/>
          <a:cs typeface="+mj-cs"/>
        </a:defRPr>
      </a:lvl1pPr>
      <a:lvl2pPr algn="l" rtl="0" eaLnBrk="1" fontAlgn="base" hangingPunct="1">
        <a:spcBef>
          <a:spcPct val="0"/>
        </a:spcBef>
        <a:spcAft>
          <a:spcPct val="0"/>
        </a:spcAft>
        <a:defRPr sz="2239">
          <a:solidFill>
            <a:srgbClr val="F2F2F2"/>
          </a:solidFill>
          <a:latin typeface="Arial" charset="0"/>
        </a:defRPr>
      </a:lvl2pPr>
      <a:lvl3pPr algn="l" rtl="0" eaLnBrk="1" fontAlgn="base" hangingPunct="1">
        <a:spcBef>
          <a:spcPct val="0"/>
        </a:spcBef>
        <a:spcAft>
          <a:spcPct val="0"/>
        </a:spcAft>
        <a:defRPr sz="2239">
          <a:solidFill>
            <a:srgbClr val="F2F2F2"/>
          </a:solidFill>
          <a:latin typeface="Arial" charset="0"/>
        </a:defRPr>
      </a:lvl3pPr>
      <a:lvl4pPr algn="l" rtl="0" eaLnBrk="1" fontAlgn="base" hangingPunct="1">
        <a:spcBef>
          <a:spcPct val="0"/>
        </a:spcBef>
        <a:spcAft>
          <a:spcPct val="0"/>
        </a:spcAft>
        <a:defRPr sz="2239">
          <a:solidFill>
            <a:srgbClr val="F2F2F2"/>
          </a:solidFill>
          <a:latin typeface="Arial" charset="0"/>
        </a:defRPr>
      </a:lvl4pPr>
      <a:lvl5pPr algn="l" rtl="0" eaLnBrk="1" fontAlgn="base" hangingPunct="1">
        <a:spcBef>
          <a:spcPct val="0"/>
        </a:spcBef>
        <a:spcAft>
          <a:spcPct val="0"/>
        </a:spcAft>
        <a:defRPr sz="2239">
          <a:solidFill>
            <a:srgbClr val="F2F2F2"/>
          </a:solidFill>
          <a:latin typeface="Arial" charset="0"/>
        </a:defRPr>
      </a:lvl5pPr>
      <a:lvl6pPr marL="465338" algn="l" rtl="0" eaLnBrk="1" fontAlgn="base" hangingPunct="1">
        <a:spcBef>
          <a:spcPct val="0"/>
        </a:spcBef>
        <a:spcAft>
          <a:spcPct val="0"/>
        </a:spcAft>
        <a:defRPr sz="2443">
          <a:solidFill>
            <a:srgbClr val="4D4D4D"/>
          </a:solidFill>
          <a:latin typeface="Arial" charset="0"/>
        </a:defRPr>
      </a:lvl6pPr>
      <a:lvl7pPr marL="930676" algn="l" rtl="0" eaLnBrk="1" fontAlgn="base" hangingPunct="1">
        <a:spcBef>
          <a:spcPct val="0"/>
        </a:spcBef>
        <a:spcAft>
          <a:spcPct val="0"/>
        </a:spcAft>
        <a:defRPr sz="2443">
          <a:solidFill>
            <a:srgbClr val="4D4D4D"/>
          </a:solidFill>
          <a:latin typeface="Arial" charset="0"/>
        </a:defRPr>
      </a:lvl7pPr>
      <a:lvl8pPr marL="1396014" algn="l" rtl="0" eaLnBrk="1" fontAlgn="base" hangingPunct="1">
        <a:spcBef>
          <a:spcPct val="0"/>
        </a:spcBef>
        <a:spcAft>
          <a:spcPct val="0"/>
        </a:spcAft>
        <a:defRPr sz="2443">
          <a:solidFill>
            <a:srgbClr val="4D4D4D"/>
          </a:solidFill>
          <a:latin typeface="Arial" charset="0"/>
        </a:defRPr>
      </a:lvl8pPr>
      <a:lvl9pPr marL="1861353" algn="l" rtl="0" eaLnBrk="1" fontAlgn="base" hangingPunct="1">
        <a:spcBef>
          <a:spcPct val="0"/>
        </a:spcBef>
        <a:spcAft>
          <a:spcPct val="0"/>
        </a:spcAft>
        <a:defRPr sz="2443">
          <a:solidFill>
            <a:srgbClr val="4D4D4D"/>
          </a:solidFill>
          <a:latin typeface="Arial" charset="0"/>
        </a:defRPr>
      </a:lvl9pPr>
    </p:titleStyle>
    <p:bodyStyle>
      <a:lvl1pPr marL="349004" indent="-349004" algn="l" rtl="0" eaLnBrk="1" fontAlgn="base" hangingPunct="1">
        <a:spcBef>
          <a:spcPct val="20000"/>
        </a:spcBef>
        <a:spcAft>
          <a:spcPct val="15000"/>
        </a:spcAft>
        <a:buClr>
          <a:srgbClr val="990000"/>
        </a:buClr>
        <a:buSzPct val="130000"/>
        <a:buFont typeface="Wingdings" pitchFamily="2" charset="2"/>
        <a:buChar char="§"/>
        <a:defRPr sz="1500">
          <a:solidFill>
            <a:schemeClr val="bg2"/>
          </a:solidFill>
          <a:latin typeface="Arial Narrow" pitchFamily="34" charset="0"/>
          <a:ea typeface="+mn-ea"/>
          <a:cs typeface="+mn-cs"/>
        </a:defRPr>
      </a:lvl1pPr>
      <a:lvl2pPr marL="756175" indent="-290836" algn="l" rtl="0" eaLnBrk="1" fontAlgn="base" hangingPunct="1">
        <a:spcBef>
          <a:spcPct val="20000"/>
        </a:spcBef>
        <a:spcAft>
          <a:spcPct val="15000"/>
        </a:spcAft>
        <a:buClr>
          <a:srgbClr val="990000"/>
        </a:buClr>
        <a:buFont typeface="Wingdings" pitchFamily="2" charset="2"/>
        <a:buChar char="§"/>
        <a:defRPr sz="1400">
          <a:solidFill>
            <a:schemeClr val="bg2"/>
          </a:solidFill>
          <a:latin typeface="Arial Narrow" pitchFamily="34" charset="0"/>
        </a:defRPr>
      </a:lvl2pPr>
      <a:lvl3pPr marL="1163345" indent="-232669" algn="l" rtl="0" eaLnBrk="1" fontAlgn="base" hangingPunct="1">
        <a:spcBef>
          <a:spcPct val="20000"/>
        </a:spcBef>
        <a:spcAft>
          <a:spcPct val="15000"/>
        </a:spcAft>
        <a:buClr>
          <a:srgbClr val="990000"/>
        </a:buClr>
        <a:buFont typeface="Wingdings" pitchFamily="2" charset="2"/>
        <a:buChar char="§"/>
        <a:defRPr sz="1400">
          <a:solidFill>
            <a:schemeClr val="bg2"/>
          </a:solidFill>
          <a:latin typeface="Arial Narrow" pitchFamily="34" charset="0"/>
        </a:defRPr>
      </a:lvl3pPr>
      <a:lvl4pPr marL="1628684" indent="-232669" algn="l" rtl="0" eaLnBrk="1" fontAlgn="base" hangingPunct="1">
        <a:spcBef>
          <a:spcPct val="20000"/>
        </a:spcBef>
        <a:spcAft>
          <a:spcPct val="15000"/>
        </a:spcAft>
        <a:buClr>
          <a:srgbClr val="990000"/>
        </a:buClr>
        <a:buFont typeface="Wingdings" pitchFamily="2" charset="2"/>
        <a:buChar char="§"/>
        <a:defRPr sz="1400">
          <a:solidFill>
            <a:schemeClr val="bg2"/>
          </a:solidFill>
          <a:latin typeface="Arial Narrow" pitchFamily="34" charset="0"/>
        </a:defRPr>
      </a:lvl4pPr>
      <a:lvl5pPr marL="2094022" indent="-232669" algn="l" rtl="0" eaLnBrk="1" fontAlgn="base" hangingPunct="1">
        <a:spcBef>
          <a:spcPct val="20000"/>
        </a:spcBef>
        <a:spcAft>
          <a:spcPct val="15000"/>
        </a:spcAft>
        <a:buClr>
          <a:srgbClr val="990000"/>
        </a:buClr>
        <a:buFont typeface="Wingdings" pitchFamily="2" charset="2"/>
        <a:buChar char="§"/>
        <a:defRPr sz="1400">
          <a:solidFill>
            <a:schemeClr val="bg2"/>
          </a:solidFill>
          <a:latin typeface="Arial Narrow" pitchFamily="34" charset="0"/>
        </a:defRPr>
      </a:lvl5pPr>
      <a:lvl6pPr marL="2559360" indent="-232669" algn="l" rtl="0" eaLnBrk="1" fontAlgn="base" hangingPunct="1">
        <a:spcBef>
          <a:spcPct val="20000"/>
        </a:spcBef>
        <a:spcAft>
          <a:spcPct val="15000"/>
        </a:spcAft>
        <a:buClr>
          <a:srgbClr val="990000"/>
        </a:buClr>
        <a:buFont typeface="Wingdings" pitchFamily="2" charset="2"/>
        <a:buChar char="§"/>
        <a:defRPr sz="1425">
          <a:solidFill>
            <a:schemeClr val="bg2"/>
          </a:solidFill>
          <a:latin typeface="+mn-lt"/>
        </a:defRPr>
      </a:lvl6pPr>
      <a:lvl7pPr marL="3024698" indent="-232669" algn="l" rtl="0" eaLnBrk="1" fontAlgn="base" hangingPunct="1">
        <a:spcBef>
          <a:spcPct val="20000"/>
        </a:spcBef>
        <a:spcAft>
          <a:spcPct val="15000"/>
        </a:spcAft>
        <a:buClr>
          <a:srgbClr val="990000"/>
        </a:buClr>
        <a:buFont typeface="Wingdings" pitchFamily="2" charset="2"/>
        <a:buChar char="§"/>
        <a:defRPr sz="1425">
          <a:solidFill>
            <a:schemeClr val="bg2"/>
          </a:solidFill>
          <a:latin typeface="+mn-lt"/>
        </a:defRPr>
      </a:lvl7pPr>
      <a:lvl8pPr marL="3490036" indent="-232669" algn="l" rtl="0" eaLnBrk="1" fontAlgn="base" hangingPunct="1">
        <a:spcBef>
          <a:spcPct val="20000"/>
        </a:spcBef>
        <a:spcAft>
          <a:spcPct val="15000"/>
        </a:spcAft>
        <a:buClr>
          <a:srgbClr val="990000"/>
        </a:buClr>
        <a:buFont typeface="Wingdings" pitchFamily="2" charset="2"/>
        <a:buChar char="§"/>
        <a:defRPr sz="1425">
          <a:solidFill>
            <a:schemeClr val="bg2"/>
          </a:solidFill>
          <a:latin typeface="+mn-lt"/>
        </a:defRPr>
      </a:lvl8pPr>
      <a:lvl9pPr marL="3955374" indent="-232669" algn="l" rtl="0" eaLnBrk="1" fontAlgn="base" hangingPunct="1">
        <a:spcBef>
          <a:spcPct val="20000"/>
        </a:spcBef>
        <a:spcAft>
          <a:spcPct val="15000"/>
        </a:spcAft>
        <a:buClr>
          <a:srgbClr val="990000"/>
        </a:buClr>
        <a:buFont typeface="Wingdings" pitchFamily="2" charset="2"/>
        <a:buChar char="§"/>
        <a:defRPr sz="1425">
          <a:solidFill>
            <a:schemeClr val="bg2"/>
          </a:solidFill>
          <a:latin typeface="+mn-lt"/>
        </a:defRPr>
      </a:lvl9pPr>
    </p:bodyStyle>
    <p:otherStyle>
      <a:defPPr>
        <a:defRPr lang="es-ES"/>
      </a:defPPr>
      <a:lvl1pPr marL="0" algn="l" defTabSz="930676" rtl="0" eaLnBrk="1" latinLnBrk="0" hangingPunct="1">
        <a:defRPr sz="1832" kern="1200">
          <a:solidFill>
            <a:schemeClr val="tx1"/>
          </a:solidFill>
          <a:latin typeface="+mn-lt"/>
          <a:ea typeface="+mn-ea"/>
          <a:cs typeface="+mn-cs"/>
        </a:defRPr>
      </a:lvl1pPr>
      <a:lvl2pPr marL="465338" algn="l" defTabSz="930676" rtl="0" eaLnBrk="1" latinLnBrk="0" hangingPunct="1">
        <a:defRPr sz="1832" kern="1200">
          <a:solidFill>
            <a:schemeClr val="tx1"/>
          </a:solidFill>
          <a:latin typeface="+mn-lt"/>
          <a:ea typeface="+mn-ea"/>
          <a:cs typeface="+mn-cs"/>
        </a:defRPr>
      </a:lvl2pPr>
      <a:lvl3pPr marL="930676" algn="l" defTabSz="930676" rtl="0" eaLnBrk="1" latinLnBrk="0" hangingPunct="1">
        <a:defRPr sz="1832" kern="1200">
          <a:solidFill>
            <a:schemeClr val="tx1"/>
          </a:solidFill>
          <a:latin typeface="+mn-lt"/>
          <a:ea typeface="+mn-ea"/>
          <a:cs typeface="+mn-cs"/>
        </a:defRPr>
      </a:lvl3pPr>
      <a:lvl4pPr marL="1396014" algn="l" defTabSz="930676" rtl="0" eaLnBrk="1" latinLnBrk="0" hangingPunct="1">
        <a:defRPr sz="1832" kern="1200">
          <a:solidFill>
            <a:schemeClr val="tx1"/>
          </a:solidFill>
          <a:latin typeface="+mn-lt"/>
          <a:ea typeface="+mn-ea"/>
          <a:cs typeface="+mn-cs"/>
        </a:defRPr>
      </a:lvl4pPr>
      <a:lvl5pPr marL="1861353" algn="l" defTabSz="930676" rtl="0" eaLnBrk="1" latinLnBrk="0" hangingPunct="1">
        <a:defRPr sz="1832" kern="1200">
          <a:solidFill>
            <a:schemeClr val="tx1"/>
          </a:solidFill>
          <a:latin typeface="+mn-lt"/>
          <a:ea typeface="+mn-ea"/>
          <a:cs typeface="+mn-cs"/>
        </a:defRPr>
      </a:lvl5pPr>
      <a:lvl6pPr marL="2326691" algn="l" defTabSz="930676" rtl="0" eaLnBrk="1" latinLnBrk="0" hangingPunct="1">
        <a:defRPr sz="1832" kern="1200">
          <a:solidFill>
            <a:schemeClr val="tx1"/>
          </a:solidFill>
          <a:latin typeface="+mn-lt"/>
          <a:ea typeface="+mn-ea"/>
          <a:cs typeface="+mn-cs"/>
        </a:defRPr>
      </a:lvl6pPr>
      <a:lvl7pPr marL="2792029" algn="l" defTabSz="930676" rtl="0" eaLnBrk="1" latinLnBrk="0" hangingPunct="1">
        <a:defRPr sz="1832" kern="1200">
          <a:solidFill>
            <a:schemeClr val="tx1"/>
          </a:solidFill>
          <a:latin typeface="+mn-lt"/>
          <a:ea typeface="+mn-ea"/>
          <a:cs typeface="+mn-cs"/>
        </a:defRPr>
      </a:lvl7pPr>
      <a:lvl8pPr marL="3257367" algn="l" defTabSz="930676" rtl="0" eaLnBrk="1" latinLnBrk="0" hangingPunct="1">
        <a:defRPr sz="1832" kern="1200">
          <a:solidFill>
            <a:schemeClr val="tx1"/>
          </a:solidFill>
          <a:latin typeface="+mn-lt"/>
          <a:ea typeface="+mn-ea"/>
          <a:cs typeface="+mn-cs"/>
        </a:defRPr>
      </a:lvl8pPr>
      <a:lvl9pPr marL="3722705" algn="l" defTabSz="930676" rtl="0" eaLnBrk="1" latinLnBrk="0" hangingPunct="1">
        <a:defRPr sz="18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4"/>
          <p:cNvSpPr txBox="1">
            <a:spLocks noChangeArrowheads="1"/>
          </p:cNvSpPr>
          <p:nvPr/>
        </p:nvSpPr>
        <p:spPr>
          <a:xfrm>
            <a:off x="6426150" y="1700808"/>
            <a:ext cx="3528392" cy="3240360"/>
          </a:xfrm>
          <a:prstGeom prst="rect">
            <a:avLst/>
          </a:prstGeom>
        </p:spPr>
        <p:txBody>
          <a:bodyPr anchor="ctr"/>
          <a:lstStyle>
            <a:lvl1pPr algn="ctr" rtl="0" eaLnBrk="1" fontAlgn="base" hangingPunct="1">
              <a:spcBef>
                <a:spcPct val="0"/>
              </a:spcBef>
              <a:spcAft>
                <a:spcPct val="0"/>
              </a:spcAft>
              <a:defRPr sz="1832">
                <a:solidFill>
                  <a:srgbClr val="F2F2F2"/>
                </a:solidFill>
                <a:latin typeface="Franklin Gothic Demi Cond" pitchFamily="34" charset="0"/>
                <a:ea typeface="+mj-ea"/>
                <a:cs typeface="+mj-cs"/>
              </a:defRPr>
            </a:lvl1pPr>
            <a:lvl2pPr algn="l" rtl="0" eaLnBrk="1" fontAlgn="base" hangingPunct="1">
              <a:spcBef>
                <a:spcPct val="0"/>
              </a:spcBef>
              <a:spcAft>
                <a:spcPct val="0"/>
              </a:spcAft>
              <a:defRPr sz="2239">
                <a:solidFill>
                  <a:srgbClr val="F2F2F2"/>
                </a:solidFill>
                <a:latin typeface="Arial" charset="0"/>
              </a:defRPr>
            </a:lvl2pPr>
            <a:lvl3pPr algn="l" rtl="0" eaLnBrk="1" fontAlgn="base" hangingPunct="1">
              <a:spcBef>
                <a:spcPct val="0"/>
              </a:spcBef>
              <a:spcAft>
                <a:spcPct val="0"/>
              </a:spcAft>
              <a:defRPr sz="2239">
                <a:solidFill>
                  <a:srgbClr val="F2F2F2"/>
                </a:solidFill>
                <a:latin typeface="Arial" charset="0"/>
              </a:defRPr>
            </a:lvl3pPr>
            <a:lvl4pPr algn="l" rtl="0" eaLnBrk="1" fontAlgn="base" hangingPunct="1">
              <a:spcBef>
                <a:spcPct val="0"/>
              </a:spcBef>
              <a:spcAft>
                <a:spcPct val="0"/>
              </a:spcAft>
              <a:defRPr sz="2239">
                <a:solidFill>
                  <a:srgbClr val="F2F2F2"/>
                </a:solidFill>
                <a:latin typeface="Arial" charset="0"/>
              </a:defRPr>
            </a:lvl4pPr>
            <a:lvl5pPr algn="l" rtl="0" eaLnBrk="1" fontAlgn="base" hangingPunct="1">
              <a:spcBef>
                <a:spcPct val="0"/>
              </a:spcBef>
              <a:spcAft>
                <a:spcPct val="0"/>
              </a:spcAft>
              <a:defRPr sz="2239">
                <a:solidFill>
                  <a:srgbClr val="F2F2F2"/>
                </a:solidFill>
                <a:latin typeface="Arial" charset="0"/>
              </a:defRPr>
            </a:lvl5pPr>
            <a:lvl6pPr marL="465338" algn="l" rtl="0" eaLnBrk="1" fontAlgn="base" hangingPunct="1">
              <a:spcBef>
                <a:spcPct val="0"/>
              </a:spcBef>
              <a:spcAft>
                <a:spcPct val="0"/>
              </a:spcAft>
              <a:defRPr sz="2443">
                <a:solidFill>
                  <a:srgbClr val="4D4D4D"/>
                </a:solidFill>
                <a:latin typeface="Arial" charset="0"/>
              </a:defRPr>
            </a:lvl6pPr>
            <a:lvl7pPr marL="930676" algn="l" rtl="0" eaLnBrk="1" fontAlgn="base" hangingPunct="1">
              <a:spcBef>
                <a:spcPct val="0"/>
              </a:spcBef>
              <a:spcAft>
                <a:spcPct val="0"/>
              </a:spcAft>
              <a:defRPr sz="2443">
                <a:solidFill>
                  <a:srgbClr val="4D4D4D"/>
                </a:solidFill>
                <a:latin typeface="Arial" charset="0"/>
              </a:defRPr>
            </a:lvl7pPr>
            <a:lvl8pPr marL="1396014" algn="l" rtl="0" eaLnBrk="1" fontAlgn="base" hangingPunct="1">
              <a:spcBef>
                <a:spcPct val="0"/>
              </a:spcBef>
              <a:spcAft>
                <a:spcPct val="0"/>
              </a:spcAft>
              <a:defRPr sz="2443">
                <a:solidFill>
                  <a:srgbClr val="4D4D4D"/>
                </a:solidFill>
                <a:latin typeface="Arial" charset="0"/>
              </a:defRPr>
            </a:lvl8pPr>
            <a:lvl9pPr marL="1861353" algn="l" rtl="0" eaLnBrk="1" fontAlgn="base" hangingPunct="1">
              <a:spcBef>
                <a:spcPct val="0"/>
              </a:spcBef>
              <a:spcAft>
                <a:spcPct val="0"/>
              </a:spcAft>
              <a:defRPr sz="2443">
                <a:solidFill>
                  <a:srgbClr val="4D4D4D"/>
                </a:solidFill>
                <a:latin typeface="Arial" charset="0"/>
              </a:defRPr>
            </a:lvl9pPr>
          </a:lstStyle>
          <a:p>
            <a:r>
              <a:rPr lang="es-MX" sz="3200" dirty="0" smtClean="0">
                <a:solidFill>
                  <a:schemeClr val="tx1">
                    <a:lumMod val="50000"/>
                  </a:schemeClr>
                </a:solidFill>
              </a:rPr>
              <a:t>2ª </a:t>
            </a:r>
            <a:r>
              <a:rPr lang="es-MX" sz="3200" dirty="0">
                <a:solidFill>
                  <a:schemeClr val="tx1">
                    <a:lumMod val="50000"/>
                  </a:schemeClr>
                </a:solidFill>
              </a:rPr>
              <a:t>encuesta de </a:t>
            </a:r>
            <a:r>
              <a:rPr lang="es-MX" sz="3200" dirty="0" smtClean="0">
                <a:solidFill>
                  <a:schemeClr val="tx1">
                    <a:lumMod val="50000"/>
                  </a:schemeClr>
                </a:solidFill>
              </a:rPr>
              <a:t>líderes</a:t>
            </a:r>
          </a:p>
          <a:p>
            <a:r>
              <a:rPr lang="es-MX" sz="3200" dirty="0" smtClean="0">
                <a:solidFill>
                  <a:schemeClr val="tx1">
                    <a:lumMod val="50000"/>
                  </a:schemeClr>
                </a:solidFill>
              </a:rPr>
              <a:t> </a:t>
            </a:r>
            <a:r>
              <a:rPr lang="es-MX" sz="3200" dirty="0">
                <a:solidFill>
                  <a:schemeClr val="tx1">
                    <a:lumMod val="50000"/>
                  </a:schemeClr>
                </a:solidFill>
              </a:rPr>
              <a:t>Revista Bien Informado</a:t>
            </a:r>
            <a:endParaRPr lang="es-MX" sz="3200" kern="0" dirty="0">
              <a:solidFill>
                <a:schemeClr val="tx1">
                  <a:lumMod val="50000"/>
                </a:schemeClr>
              </a:solidFill>
            </a:endParaRPr>
          </a:p>
        </p:txBody>
      </p:sp>
      <p:sp>
        <p:nvSpPr>
          <p:cNvPr id="7" name="Rectangle 4"/>
          <p:cNvSpPr txBox="1">
            <a:spLocks noChangeArrowheads="1"/>
          </p:cNvSpPr>
          <p:nvPr/>
        </p:nvSpPr>
        <p:spPr>
          <a:xfrm>
            <a:off x="6714182" y="4933363"/>
            <a:ext cx="3269913" cy="900100"/>
          </a:xfrm>
          <a:prstGeom prst="rect">
            <a:avLst/>
          </a:prstGeom>
        </p:spPr>
        <p:txBody>
          <a:bodyPr anchor="ctr"/>
          <a:lstStyle>
            <a:lvl1pPr algn="ctr" rtl="0" eaLnBrk="1" fontAlgn="base" hangingPunct="1">
              <a:spcBef>
                <a:spcPct val="0"/>
              </a:spcBef>
              <a:spcAft>
                <a:spcPct val="0"/>
              </a:spcAft>
              <a:defRPr sz="1832">
                <a:solidFill>
                  <a:srgbClr val="F2F2F2"/>
                </a:solidFill>
                <a:latin typeface="Franklin Gothic Demi Cond" pitchFamily="34" charset="0"/>
                <a:ea typeface="+mj-ea"/>
                <a:cs typeface="+mj-cs"/>
              </a:defRPr>
            </a:lvl1pPr>
            <a:lvl2pPr algn="l" rtl="0" eaLnBrk="1" fontAlgn="base" hangingPunct="1">
              <a:spcBef>
                <a:spcPct val="0"/>
              </a:spcBef>
              <a:spcAft>
                <a:spcPct val="0"/>
              </a:spcAft>
              <a:defRPr sz="2239">
                <a:solidFill>
                  <a:srgbClr val="F2F2F2"/>
                </a:solidFill>
                <a:latin typeface="Arial" charset="0"/>
              </a:defRPr>
            </a:lvl2pPr>
            <a:lvl3pPr algn="l" rtl="0" eaLnBrk="1" fontAlgn="base" hangingPunct="1">
              <a:spcBef>
                <a:spcPct val="0"/>
              </a:spcBef>
              <a:spcAft>
                <a:spcPct val="0"/>
              </a:spcAft>
              <a:defRPr sz="2239">
                <a:solidFill>
                  <a:srgbClr val="F2F2F2"/>
                </a:solidFill>
                <a:latin typeface="Arial" charset="0"/>
              </a:defRPr>
            </a:lvl3pPr>
            <a:lvl4pPr algn="l" rtl="0" eaLnBrk="1" fontAlgn="base" hangingPunct="1">
              <a:spcBef>
                <a:spcPct val="0"/>
              </a:spcBef>
              <a:spcAft>
                <a:spcPct val="0"/>
              </a:spcAft>
              <a:defRPr sz="2239">
                <a:solidFill>
                  <a:srgbClr val="F2F2F2"/>
                </a:solidFill>
                <a:latin typeface="Arial" charset="0"/>
              </a:defRPr>
            </a:lvl4pPr>
            <a:lvl5pPr algn="l" rtl="0" eaLnBrk="1" fontAlgn="base" hangingPunct="1">
              <a:spcBef>
                <a:spcPct val="0"/>
              </a:spcBef>
              <a:spcAft>
                <a:spcPct val="0"/>
              </a:spcAft>
              <a:defRPr sz="2239">
                <a:solidFill>
                  <a:srgbClr val="F2F2F2"/>
                </a:solidFill>
                <a:latin typeface="Arial" charset="0"/>
              </a:defRPr>
            </a:lvl5pPr>
            <a:lvl6pPr marL="465338" algn="l" rtl="0" eaLnBrk="1" fontAlgn="base" hangingPunct="1">
              <a:spcBef>
                <a:spcPct val="0"/>
              </a:spcBef>
              <a:spcAft>
                <a:spcPct val="0"/>
              </a:spcAft>
              <a:defRPr sz="2443">
                <a:solidFill>
                  <a:srgbClr val="4D4D4D"/>
                </a:solidFill>
                <a:latin typeface="Arial" charset="0"/>
              </a:defRPr>
            </a:lvl6pPr>
            <a:lvl7pPr marL="930676" algn="l" rtl="0" eaLnBrk="1" fontAlgn="base" hangingPunct="1">
              <a:spcBef>
                <a:spcPct val="0"/>
              </a:spcBef>
              <a:spcAft>
                <a:spcPct val="0"/>
              </a:spcAft>
              <a:defRPr sz="2443">
                <a:solidFill>
                  <a:srgbClr val="4D4D4D"/>
                </a:solidFill>
                <a:latin typeface="Arial" charset="0"/>
              </a:defRPr>
            </a:lvl7pPr>
            <a:lvl8pPr marL="1396014" algn="l" rtl="0" eaLnBrk="1" fontAlgn="base" hangingPunct="1">
              <a:spcBef>
                <a:spcPct val="0"/>
              </a:spcBef>
              <a:spcAft>
                <a:spcPct val="0"/>
              </a:spcAft>
              <a:defRPr sz="2443">
                <a:solidFill>
                  <a:srgbClr val="4D4D4D"/>
                </a:solidFill>
                <a:latin typeface="Arial" charset="0"/>
              </a:defRPr>
            </a:lvl8pPr>
            <a:lvl9pPr marL="1861353" algn="l" rtl="0" eaLnBrk="1" fontAlgn="base" hangingPunct="1">
              <a:spcBef>
                <a:spcPct val="0"/>
              </a:spcBef>
              <a:spcAft>
                <a:spcPct val="0"/>
              </a:spcAft>
              <a:defRPr sz="2443">
                <a:solidFill>
                  <a:srgbClr val="4D4D4D"/>
                </a:solidFill>
                <a:latin typeface="Arial" charset="0"/>
              </a:defRPr>
            </a:lvl9pPr>
          </a:lstStyle>
          <a:p>
            <a:r>
              <a:rPr lang="es-ES" sz="1600" dirty="0" smtClean="0">
                <a:solidFill>
                  <a:schemeClr val="tx1">
                    <a:lumMod val="50000"/>
                  </a:schemeClr>
                </a:solidFill>
              </a:rPr>
              <a:t>Temas electorales</a:t>
            </a:r>
          </a:p>
          <a:p>
            <a:r>
              <a:rPr lang="es-ES" sz="1600" dirty="0" smtClean="0">
                <a:solidFill>
                  <a:schemeClr val="tx1">
                    <a:lumMod val="50000"/>
                  </a:schemeClr>
                </a:solidFill>
              </a:rPr>
              <a:t>Abril 2016</a:t>
            </a:r>
            <a:endParaRPr lang="es-ES" sz="1600" dirty="0">
              <a:solidFill>
                <a:schemeClr val="tx1">
                  <a:lumMod val="50000"/>
                </a:schemeClr>
              </a:solidFill>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0000" r="22000" b="3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sz="quarter"/>
          </p:nvPr>
        </p:nvSpPr>
        <p:spPr/>
        <p:txBody>
          <a:bodyPr/>
          <a:lstStyle/>
          <a:p>
            <a:r>
              <a:rPr lang="es-MX" dirty="0" smtClean="0"/>
              <a:t>Cruces por</a:t>
            </a:r>
            <a:br>
              <a:rPr lang="es-MX" dirty="0" smtClean="0"/>
            </a:br>
            <a:r>
              <a:rPr lang="es-MX" dirty="0" smtClean="0"/>
              <a:t>grupos</a:t>
            </a:r>
            <a:endParaRPr lang="es-MX" dirty="0"/>
          </a:p>
        </p:txBody>
      </p:sp>
      <p:sp>
        <p:nvSpPr>
          <p:cNvPr id="3" name="2 Subtítulo"/>
          <p:cNvSpPr>
            <a:spLocks noGrp="1"/>
          </p:cNvSpPr>
          <p:nvPr>
            <p:ph type="subTitle" sz="quarter" idx="1"/>
          </p:nvPr>
        </p:nvSpPr>
        <p:spPr>
          <a:xfrm>
            <a:off x="5490046" y="5638800"/>
            <a:ext cx="4478873" cy="1030560"/>
          </a:xfrm>
        </p:spPr>
        <p:txBody>
          <a:bodyPr/>
          <a:lstStyle/>
          <a:p>
            <a:r>
              <a:rPr lang="es-MX" dirty="0" smtClean="0"/>
              <a:t>Abril </a:t>
            </a:r>
            <a:r>
              <a:rPr lang="es-MX" dirty="0"/>
              <a:t>del 2016</a:t>
            </a:r>
          </a:p>
        </p:txBody>
      </p:sp>
    </p:spTree>
    <p:extLst>
      <p:ext uri="{BB962C8B-B14F-4D97-AF65-F5344CB8AC3E}">
        <p14:creationId xmlns:p14="http://schemas.microsoft.com/office/powerpoint/2010/main" val="4213486184"/>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Sobre las elecciones en el estado</a:t>
            </a:r>
            <a:endParaRPr lang="es-MX" dirty="0"/>
          </a:p>
        </p:txBody>
      </p:sp>
      <p:sp>
        <p:nvSpPr>
          <p:cNvPr id="5" name="Marcador de número de diapositiva 4"/>
          <p:cNvSpPr>
            <a:spLocks noGrp="1"/>
          </p:cNvSpPr>
          <p:nvPr>
            <p:ph type="sldNum" sz="quarter" idx="10"/>
          </p:nvPr>
        </p:nvSpPr>
        <p:spPr/>
        <p:txBody>
          <a:bodyPr/>
          <a:lstStyle/>
          <a:p>
            <a:fld id="{4D46B744-6698-452A-9EF5-4A327721F341}" type="slidenum">
              <a:rPr lang="es-ES" smtClean="0"/>
              <a:pPr/>
              <a:t>11</a:t>
            </a:fld>
            <a:endParaRPr lang="es-ES" dirty="0"/>
          </a:p>
        </p:txBody>
      </p:sp>
      <p:sp>
        <p:nvSpPr>
          <p:cNvPr id="3" name="2 Rectángulo"/>
          <p:cNvSpPr/>
          <p:nvPr/>
        </p:nvSpPr>
        <p:spPr>
          <a:xfrm>
            <a:off x="1169566" y="692696"/>
            <a:ext cx="7848872" cy="830997"/>
          </a:xfrm>
          <a:prstGeom prst="rect">
            <a:avLst/>
          </a:prstGeom>
        </p:spPr>
        <p:txBody>
          <a:bodyPr wrap="square">
            <a:spAutoFit/>
          </a:bodyPr>
          <a:lstStyle/>
          <a:p>
            <a:pPr algn="ctr"/>
            <a:r>
              <a:rPr lang="es-MX" sz="1200" b="1" dirty="0"/>
              <a:t>El 5 de j</a:t>
            </a:r>
            <a:r>
              <a:rPr lang="es-MX" sz="1200" b="1" dirty="0" smtClean="0"/>
              <a:t>unio </a:t>
            </a:r>
            <a:r>
              <a:rPr lang="es-MX" sz="1200" b="1" dirty="0"/>
              <a:t>de este año habrá elecciones para elegir GOBERNADOR DEL ESTADO, PRESIDENTES MUNICIPALES y DIPUTADOS, ¿qué tan seguro está de ir a votar en las elecciones</a:t>
            </a:r>
            <a:r>
              <a:rPr lang="es-MX" sz="1200" b="1" dirty="0" smtClean="0"/>
              <a:t>?</a:t>
            </a:r>
            <a:endParaRPr lang="es-MX" sz="1200" dirty="0" smtClean="0"/>
          </a:p>
          <a:p>
            <a:pPr algn="ctr"/>
            <a:endParaRPr lang="es-MX" sz="1200" dirty="0" smtClean="0"/>
          </a:p>
          <a:p>
            <a:pPr algn="ctr"/>
            <a:r>
              <a:rPr lang="es-MX" sz="1200" dirty="0" smtClean="0"/>
              <a:t>(% total de entrevistados)</a:t>
            </a:r>
            <a:r>
              <a:rPr lang="es-MX" sz="1200" b="1" dirty="0" smtClean="0"/>
              <a:t> </a:t>
            </a:r>
            <a:endParaRPr lang="es-MX" sz="1200" b="1" dirty="0"/>
          </a:p>
        </p:txBody>
      </p:sp>
      <p:graphicFrame>
        <p:nvGraphicFramePr>
          <p:cNvPr id="6" name="5 Tabla"/>
          <p:cNvGraphicFramePr>
            <a:graphicFrameLocks noGrp="1"/>
          </p:cNvGraphicFramePr>
          <p:nvPr>
            <p:extLst>
              <p:ext uri="{D42A27DB-BD31-4B8C-83A1-F6EECF244321}">
                <p14:modId xmlns:p14="http://schemas.microsoft.com/office/powerpoint/2010/main" val="1251121610"/>
              </p:ext>
            </p:extLst>
          </p:nvPr>
        </p:nvGraphicFramePr>
        <p:xfrm>
          <a:off x="665513" y="1762121"/>
          <a:ext cx="8856981" cy="3973728"/>
        </p:xfrm>
        <a:graphic>
          <a:graphicData uri="http://schemas.openxmlformats.org/drawingml/2006/table">
            <a:tbl>
              <a:tblPr>
                <a:tableStyleId>{5C22544A-7EE6-4342-B048-85BDC9FD1C3A}</a:tableStyleId>
              </a:tblPr>
              <a:tblGrid>
                <a:gridCol w="1265283"/>
                <a:gridCol w="1265283"/>
                <a:gridCol w="1265283"/>
                <a:gridCol w="1265283"/>
                <a:gridCol w="1265283"/>
                <a:gridCol w="1265283"/>
                <a:gridCol w="1265283"/>
              </a:tblGrid>
              <a:tr h="815543">
                <a:tc>
                  <a:txBody>
                    <a:bodyPr/>
                    <a:lstStyle/>
                    <a:p>
                      <a:pPr algn="ctr" fontAlgn="b"/>
                      <a:endParaRPr lang="es-MX" sz="1100" b="1" i="0" u="none" strike="noStrike" dirty="0">
                        <a:solidFill>
                          <a:schemeClr val="tx1"/>
                        </a:solidFill>
                        <a:effectLst/>
                        <a:latin typeface="+mj-lt"/>
                      </a:endParaRPr>
                    </a:p>
                  </a:txBody>
                  <a:tcPr marL="90000" marR="90000" marT="46800" marB="46800" anchor="ctr">
                    <a:solidFill>
                      <a:srgbClr val="C00000"/>
                    </a:solidFill>
                  </a:tcPr>
                </a:tc>
                <a:tc>
                  <a:txBody>
                    <a:bodyPr/>
                    <a:lstStyle/>
                    <a:p>
                      <a:pPr algn="ctr" fontAlgn="b"/>
                      <a:r>
                        <a:rPr lang="es-MX" sz="1100" b="1" u="none" strike="noStrike" smtClean="0">
                          <a:solidFill>
                            <a:schemeClr val="tx1"/>
                          </a:solidFill>
                          <a:effectLst/>
                          <a:latin typeface="+mj-lt"/>
                        </a:rPr>
                        <a:t>Totalmente seguro de ir a votar</a:t>
                      </a:r>
                      <a:endParaRPr lang="es-MX" sz="1100" b="1" i="0" u="none" strike="noStrike" dirty="0">
                        <a:solidFill>
                          <a:schemeClr val="tx1"/>
                        </a:solidFill>
                        <a:effectLst/>
                        <a:latin typeface="+mj-lt"/>
                      </a:endParaRPr>
                    </a:p>
                  </a:txBody>
                  <a:tcPr marL="90000" marR="90000" marT="46800" marB="46800" anchor="ctr">
                    <a:solidFill>
                      <a:srgbClr val="C00000"/>
                    </a:solidFill>
                  </a:tcPr>
                </a:tc>
                <a:tc>
                  <a:txBody>
                    <a:bodyPr/>
                    <a:lstStyle/>
                    <a:p>
                      <a:pPr algn="ctr" fontAlgn="b"/>
                      <a:r>
                        <a:rPr lang="es-MX" sz="1100" b="1" u="none" strike="noStrike" smtClean="0">
                          <a:solidFill>
                            <a:schemeClr val="tx1"/>
                          </a:solidFill>
                          <a:effectLst/>
                          <a:latin typeface="+mj-lt"/>
                        </a:rPr>
                        <a:t>Es probable que SÍ vaya a votar</a:t>
                      </a:r>
                      <a:endParaRPr lang="es-MX" sz="1100" b="1" i="0" u="none" strike="noStrike" dirty="0">
                        <a:solidFill>
                          <a:schemeClr val="tx1"/>
                        </a:solidFill>
                        <a:effectLst/>
                        <a:latin typeface="+mj-lt"/>
                      </a:endParaRPr>
                    </a:p>
                  </a:txBody>
                  <a:tcPr marL="90000" marR="90000" marT="46800" marB="46800" anchor="ctr">
                    <a:solidFill>
                      <a:srgbClr val="C00000"/>
                    </a:solidFill>
                  </a:tcPr>
                </a:tc>
                <a:tc>
                  <a:txBody>
                    <a:bodyPr/>
                    <a:lstStyle/>
                    <a:p>
                      <a:pPr algn="ctr" fontAlgn="b"/>
                      <a:r>
                        <a:rPr lang="es-MX" sz="1100" b="1" u="none" strike="noStrike" smtClean="0">
                          <a:solidFill>
                            <a:schemeClr val="tx1"/>
                          </a:solidFill>
                          <a:effectLst/>
                          <a:latin typeface="+mj-lt"/>
                        </a:rPr>
                        <a:t>Tal vez SÍ, tal vez no voy a ir a votar</a:t>
                      </a:r>
                      <a:endParaRPr lang="es-MX" sz="1100" b="1" i="0" u="none" strike="noStrike" dirty="0">
                        <a:solidFill>
                          <a:schemeClr val="tx1"/>
                        </a:solidFill>
                        <a:effectLst/>
                        <a:latin typeface="+mj-lt"/>
                      </a:endParaRPr>
                    </a:p>
                  </a:txBody>
                  <a:tcPr marL="90000" marR="90000" marT="46800" marB="46800" anchor="ctr">
                    <a:solidFill>
                      <a:srgbClr val="C00000"/>
                    </a:solidFill>
                  </a:tcPr>
                </a:tc>
                <a:tc>
                  <a:txBody>
                    <a:bodyPr/>
                    <a:lstStyle/>
                    <a:p>
                      <a:pPr algn="ctr" fontAlgn="b"/>
                      <a:r>
                        <a:rPr lang="es-MX" sz="1100" b="1" u="none" strike="noStrike" smtClean="0">
                          <a:solidFill>
                            <a:schemeClr val="tx1"/>
                          </a:solidFill>
                          <a:effectLst/>
                          <a:latin typeface="+mj-lt"/>
                        </a:rPr>
                        <a:t>Es probable que NO vaya a votar</a:t>
                      </a:r>
                      <a:endParaRPr lang="es-MX" sz="1100" b="1" i="0" u="none" strike="noStrike" dirty="0">
                        <a:solidFill>
                          <a:schemeClr val="tx1"/>
                        </a:solidFill>
                        <a:effectLst/>
                        <a:latin typeface="+mj-lt"/>
                      </a:endParaRPr>
                    </a:p>
                  </a:txBody>
                  <a:tcPr marL="90000" marR="90000" marT="46800" marB="46800" anchor="ctr">
                    <a:solidFill>
                      <a:srgbClr val="C00000"/>
                    </a:solidFill>
                  </a:tcPr>
                </a:tc>
                <a:tc>
                  <a:txBody>
                    <a:bodyPr/>
                    <a:lstStyle/>
                    <a:p>
                      <a:pPr algn="ctr" fontAlgn="b"/>
                      <a:r>
                        <a:rPr lang="es-MX" sz="1100" b="1" u="none" strike="noStrike" smtClean="0">
                          <a:solidFill>
                            <a:schemeClr val="tx1"/>
                          </a:solidFill>
                          <a:effectLst/>
                          <a:latin typeface="+mj-lt"/>
                        </a:rPr>
                        <a:t>Totalmente seguro de NO ir a votar</a:t>
                      </a:r>
                      <a:endParaRPr lang="es-MX" sz="1100" b="1" i="0" u="none" strike="noStrike" dirty="0">
                        <a:solidFill>
                          <a:schemeClr val="tx1"/>
                        </a:solidFill>
                        <a:effectLst/>
                        <a:latin typeface="+mj-lt"/>
                      </a:endParaRPr>
                    </a:p>
                  </a:txBody>
                  <a:tcPr marL="90000" marR="90000" marT="46800" marB="46800" anchor="ctr">
                    <a:solidFill>
                      <a:srgbClr val="C00000"/>
                    </a:solidFill>
                  </a:tcPr>
                </a:tc>
                <a:tc>
                  <a:txBody>
                    <a:bodyPr/>
                    <a:lstStyle/>
                    <a:p>
                      <a:pPr algn="ctr" fontAlgn="b"/>
                      <a:r>
                        <a:rPr lang="es-MX" sz="1100" b="1" u="none" strike="noStrike" smtClean="0">
                          <a:solidFill>
                            <a:schemeClr val="tx1"/>
                          </a:solidFill>
                          <a:effectLst/>
                          <a:latin typeface="+mj-lt"/>
                        </a:rPr>
                        <a:t>No sabe</a:t>
                      </a:r>
                      <a:endParaRPr lang="es-MX" sz="1100" b="1" i="0" u="none" strike="noStrike" dirty="0">
                        <a:solidFill>
                          <a:schemeClr val="tx1"/>
                        </a:solidFill>
                        <a:effectLst/>
                        <a:latin typeface="+mj-lt"/>
                      </a:endParaRPr>
                    </a:p>
                  </a:txBody>
                  <a:tcPr marL="90000" marR="90000" marT="46800" marB="46800" anchor="ctr">
                    <a:solidFill>
                      <a:srgbClr val="C00000"/>
                    </a:solidFill>
                  </a:tcPr>
                </a:tc>
              </a:tr>
              <a:tr h="357159">
                <a:tc>
                  <a:txBody>
                    <a:bodyPr/>
                    <a:lstStyle/>
                    <a:p>
                      <a:pPr algn="l" fontAlgn="b"/>
                      <a:r>
                        <a:rPr lang="es-MX" sz="1100" u="none" strike="noStrike" dirty="0">
                          <a:effectLst/>
                          <a:latin typeface="+mj-lt"/>
                        </a:rPr>
                        <a:t>Directivos</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70%</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24%</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1%</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3%</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1%</a:t>
                      </a:r>
                      <a:endParaRPr lang="es-MX" sz="1100" b="0" i="0" u="none" strike="noStrike" dirty="0">
                        <a:solidFill>
                          <a:srgbClr val="000000"/>
                        </a:solidFill>
                        <a:effectLst/>
                        <a:latin typeface="+mj-lt"/>
                      </a:endParaRPr>
                    </a:p>
                  </a:txBody>
                  <a:tcPr marL="90000" marR="90000" marT="46800" marB="46800" anchor="ctr">
                    <a:noFill/>
                  </a:tcPr>
                </a:tc>
              </a:tr>
              <a:tr h="357159">
                <a:tc>
                  <a:txBody>
                    <a:bodyPr/>
                    <a:lstStyle/>
                    <a:p>
                      <a:pPr algn="l" fontAlgn="b"/>
                      <a:r>
                        <a:rPr lang="es-MX" sz="1100" u="none" strike="noStrike" dirty="0">
                          <a:effectLst/>
                          <a:latin typeface="+mj-lt"/>
                        </a:rPr>
                        <a:t>Empresarios</a:t>
                      </a:r>
                      <a:endParaRPr lang="es-MX" sz="1100" b="0" i="0" u="none" strike="noStrike" dirty="0">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dirty="0">
                          <a:effectLst/>
                          <a:latin typeface="+mj-lt"/>
                        </a:rPr>
                        <a:t>88%</a:t>
                      </a:r>
                      <a:endParaRPr lang="es-MX" sz="1100" b="0" i="0" u="none" strike="noStrike" dirty="0">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dirty="0">
                          <a:effectLst/>
                          <a:latin typeface="+mj-lt"/>
                        </a:rPr>
                        <a:t>5%</a:t>
                      </a:r>
                      <a:endParaRPr lang="es-MX" sz="1100" b="0" i="0" u="none" strike="noStrike" dirty="0">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0%</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3%</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3%</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1%</a:t>
                      </a:r>
                      <a:endParaRPr lang="es-MX" sz="1100" b="0" i="0" u="none" strike="noStrike">
                        <a:solidFill>
                          <a:srgbClr val="000000"/>
                        </a:solidFill>
                        <a:effectLst/>
                        <a:latin typeface="+mj-lt"/>
                      </a:endParaRPr>
                    </a:p>
                  </a:txBody>
                  <a:tcPr marL="90000" marR="90000" marT="46800" marB="46800" anchor="ctr">
                    <a:solidFill>
                      <a:srgbClr val="FFFF99"/>
                    </a:solidFill>
                  </a:tcPr>
                </a:tc>
              </a:tr>
              <a:tr h="357159">
                <a:tc>
                  <a:txBody>
                    <a:bodyPr/>
                    <a:lstStyle/>
                    <a:p>
                      <a:pPr algn="l" fontAlgn="b"/>
                      <a:r>
                        <a:rPr lang="es-MX" sz="1100" u="none" strike="noStrike" dirty="0" smtClean="0">
                          <a:effectLst/>
                          <a:latin typeface="+mj-lt"/>
                        </a:rPr>
                        <a:t>Sin designar</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84%</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9%</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4%</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4%</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r>
              <a:tr h="357159">
                <a:tc>
                  <a:txBody>
                    <a:bodyPr/>
                    <a:lstStyle/>
                    <a:p>
                      <a:pPr algn="l" fontAlgn="b"/>
                      <a:r>
                        <a:rPr lang="es-MX" sz="1100" u="none" strike="noStrike">
                          <a:effectLst/>
                          <a:latin typeface="+mj-lt"/>
                        </a:rPr>
                        <a:t>Profesional</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dirty="0">
                          <a:effectLst/>
                          <a:latin typeface="+mj-lt"/>
                        </a:rPr>
                        <a:t>83%</a:t>
                      </a:r>
                      <a:endParaRPr lang="es-MX" sz="1100" b="0" i="0" u="none" strike="noStrike" dirty="0">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8%</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3%</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3%</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5%</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0%</a:t>
                      </a:r>
                      <a:endParaRPr lang="es-MX" sz="1100" b="0" i="0" u="none" strike="noStrike">
                        <a:solidFill>
                          <a:srgbClr val="000000"/>
                        </a:solidFill>
                        <a:effectLst/>
                        <a:latin typeface="+mj-lt"/>
                      </a:endParaRPr>
                    </a:p>
                  </a:txBody>
                  <a:tcPr marL="90000" marR="90000" marT="46800" marB="46800" anchor="ctr">
                    <a:solidFill>
                      <a:srgbClr val="FFFF99"/>
                    </a:solidFill>
                  </a:tcPr>
                </a:tc>
              </a:tr>
              <a:tr h="357159">
                <a:tc>
                  <a:txBody>
                    <a:bodyPr/>
                    <a:lstStyle/>
                    <a:p>
                      <a:pPr algn="l" fontAlgn="b"/>
                      <a:r>
                        <a:rPr lang="es-MX" sz="1100" u="none" strike="noStrike" dirty="0">
                          <a:effectLst/>
                          <a:latin typeface="+mj-lt"/>
                        </a:rPr>
                        <a:t>Instituciones</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77%</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15%</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8%</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r>
              <a:tr h="357159">
                <a:tc>
                  <a:txBody>
                    <a:bodyPr/>
                    <a:lstStyle/>
                    <a:p>
                      <a:pPr algn="l" fontAlgn="b"/>
                      <a:r>
                        <a:rPr lang="es-MX" sz="1100" u="none" strike="noStrike">
                          <a:effectLst/>
                          <a:latin typeface="+mj-lt"/>
                        </a:rPr>
                        <a:t>Políticos/Funcionarios</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92%</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dirty="0">
                          <a:effectLst/>
                          <a:latin typeface="+mj-lt"/>
                        </a:rPr>
                        <a:t>8%</a:t>
                      </a:r>
                      <a:endParaRPr lang="es-MX" sz="1100" b="0" i="0" u="none" strike="noStrike" dirty="0">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0%</a:t>
                      </a:r>
                      <a:endParaRPr lang="es-MX" sz="1100" b="0" i="0" u="none" strike="noStrike">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u="none" strike="noStrike">
                          <a:effectLst/>
                          <a:latin typeface="+mj-lt"/>
                        </a:rPr>
                        <a:t>0%</a:t>
                      </a:r>
                      <a:endParaRPr lang="es-MX" sz="1100" b="0" i="0" u="none" strike="noStrike">
                        <a:solidFill>
                          <a:srgbClr val="000000"/>
                        </a:solidFill>
                        <a:effectLst/>
                        <a:latin typeface="+mj-lt"/>
                      </a:endParaRPr>
                    </a:p>
                  </a:txBody>
                  <a:tcPr marL="90000" marR="90000" marT="46800" marB="46800" anchor="ctr">
                    <a:solidFill>
                      <a:srgbClr val="FFFF99"/>
                    </a:solidFill>
                  </a:tcPr>
                </a:tc>
              </a:tr>
              <a:tr h="586351">
                <a:tc>
                  <a:txBody>
                    <a:bodyPr/>
                    <a:lstStyle/>
                    <a:p>
                      <a:pPr algn="l" fontAlgn="b"/>
                      <a:r>
                        <a:rPr lang="es-MX" sz="1100" u="none" strike="noStrike" dirty="0">
                          <a:effectLst/>
                          <a:latin typeface="+mj-lt"/>
                        </a:rPr>
                        <a:t>Líderes políticos</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86%</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14%</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noFill/>
                  </a:tcPr>
                </a:tc>
              </a:tr>
              <a:tr h="357159">
                <a:tc>
                  <a:txBody>
                    <a:bodyPr/>
                    <a:lstStyle/>
                    <a:p>
                      <a:pPr algn="l" fontAlgn="b"/>
                      <a:r>
                        <a:rPr lang="es-MX" sz="1100" u="none" strike="noStrike" dirty="0">
                          <a:effectLst/>
                          <a:latin typeface="+mj-lt"/>
                        </a:rPr>
                        <a:t>Académicos</a:t>
                      </a:r>
                      <a:endParaRPr lang="es-MX" sz="1100" b="0" i="0" u="none" strike="noStrike" dirty="0">
                        <a:solidFill>
                          <a:srgbClr val="000000"/>
                        </a:solidFill>
                        <a:effectLst/>
                        <a:latin typeface="+mj-lt"/>
                      </a:endParaRP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100%</a:t>
                      </a:r>
                      <a:endParaRPr lang="es-MX" sz="1100" b="0" i="0" u="none" strike="noStrike" dirty="0">
                        <a:solidFill>
                          <a:srgbClr val="000000"/>
                        </a:solidFill>
                        <a:effectLst/>
                        <a:latin typeface="+mj-lt"/>
                      </a:endParaRP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0%</a:t>
                      </a:r>
                      <a:endParaRPr lang="es-MX" sz="1100" b="0" i="0" u="none" strike="noStrike" dirty="0">
                        <a:solidFill>
                          <a:srgbClr val="000000"/>
                        </a:solidFill>
                        <a:effectLst/>
                        <a:latin typeface="+mj-lt"/>
                      </a:endParaRP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7" name="Rectángulo redondeado 7">
            <a:hlinkClick r:id="rId2" action="ppaction://hlinksldjump"/>
          </p:cNvPr>
          <p:cNvSpPr/>
          <p:nvPr/>
        </p:nvSpPr>
        <p:spPr bwMode="auto">
          <a:xfrm>
            <a:off x="7722294"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2489315407"/>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Candidato por el que votaría  en las próximas elecciones para </a:t>
            </a:r>
            <a:r>
              <a:rPr lang="es-MX" dirty="0" smtClean="0"/>
              <a:t>gobernador</a:t>
            </a:r>
            <a:endParaRPr lang="es-MX" dirty="0"/>
          </a:p>
        </p:txBody>
      </p:sp>
      <p:sp>
        <p:nvSpPr>
          <p:cNvPr id="5" name="Marcador de número de diapositiva 4"/>
          <p:cNvSpPr>
            <a:spLocks noGrp="1"/>
          </p:cNvSpPr>
          <p:nvPr>
            <p:ph type="sldNum" sz="quarter" idx="10"/>
          </p:nvPr>
        </p:nvSpPr>
        <p:spPr/>
        <p:txBody>
          <a:bodyPr/>
          <a:lstStyle/>
          <a:p>
            <a:fld id="{4D46B744-6698-452A-9EF5-4A327721F341}" type="slidenum">
              <a:rPr lang="es-ES" smtClean="0"/>
              <a:pPr/>
              <a:t>12</a:t>
            </a:fld>
            <a:endParaRPr lang="es-ES" dirty="0"/>
          </a:p>
        </p:txBody>
      </p:sp>
      <p:sp>
        <p:nvSpPr>
          <p:cNvPr id="3" name="2 Rectángulo"/>
          <p:cNvSpPr/>
          <p:nvPr/>
        </p:nvSpPr>
        <p:spPr>
          <a:xfrm>
            <a:off x="665510" y="692696"/>
            <a:ext cx="8784976" cy="646331"/>
          </a:xfrm>
          <a:prstGeom prst="rect">
            <a:avLst/>
          </a:prstGeom>
        </p:spPr>
        <p:txBody>
          <a:bodyPr wrap="square">
            <a:spAutoFit/>
          </a:bodyPr>
          <a:lstStyle/>
          <a:p>
            <a:pPr algn="ctr"/>
            <a:r>
              <a:rPr lang="es-MX" sz="1200" b="1" dirty="0"/>
              <a:t>Si el día de hoy fuera la elección para </a:t>
            </a:r>
            <a:r>
              <a:rPr lang="es-MX" sz="1200" b="1" dirty="0" smtClean="0"/>
              <a:t>GOBERNADOR DEL </a:t>
            </a:r>
            <a:r>
              <a:rPr lang="es-MX" sz="1200" b="1" dirty="0"/>
              <a:t>ESTADO, ¿por cuál de los siguientes candidatos votaría</a:t>
            </a:r>
            <a:r>
              <a:rPr lang="es-MX" sz="1200" b="1" dirty="0" smtClean="0"/>
              <a:t>?</a:t>
            </a:r>
          </a:p>
          <a:p>
            <a:pPr algn="ctr"/>
            <a:endParaRPr lang="es-MX" sz="1200" dirty="0" smtClean="0"/>
          </a:p>
          <a:p>
            <a:pPr algn="ctr"/>
            <a:r>
              <a:rPr lang="es-MX" sz="1200" dirty="0" smtClean="0"/>
              <a:t>(% total de entrevistados)</a:t>
            </a:r>
            <a:r>
              <a:rPr lang="es-MX" sz="1200" b="1" dirty="0" smtClean="0"/>
              <a:t> </a:t>
            </a:r>
            <a:endParaRPr lang="es-MX" sz="1200" b="1" dirty="0"/>
          </a:p>
        </p:txBody>
      </p:sp>
      <p:graphicFrame>
        <p:nvGraphicFramePr>
          <p:cNvPr id="6" name="5 Tabla"/>
          <p:cNvGraphicFramePr>
            <a:graphicFrameLocks noGrp="1"/>
          </p:cNvGraphicFramePr>
          <p:nvPr>
            <p:extLst>
              <p:ext uri="{D42A27DB-BD31-4B8C-83A1-F6EECF244321}">
                <p14:modId xmlns:p14="http://schemas.microsoft.com/office/powerpoint/2010/main" val="251710415"/>
              </p:ext>
            </p:extLst>
          </p:nvPr>
        </p:nvGraphicFramePr>
        <p:xfrm>
          <a:off x="665513" y="1556792"/>
          <a:ext cx="8856981" cy="3973728"/>
        </p:xfrm>
        <a:graphic>
          <a:graphicData uri="http://schemas.openxmlformats.org/drawingml/2006/table">
            <a:tbl>
              <a:tblPr>
                <a:tableStyleId>{5C22544A-7EE6-4342-B048-85BDC9FD1C3A}</a:tableStyleId>
              </a:tblPr>
              <a:tblGrid>
                <a:gridCol w="984109"/>
                <a:gridCol w="984109"/>
                <a:gridCol w="984109"/>
                <a:gridCol w="984109"/>
                <a:gridCol w="1392153"/>
                <a:gridCol w="936104"/>
                <a:gridCol w="864096"/>
                <a:gridCol w="864096"/>
                <a:gridCol w="864096"/>
              </a:tblGrid>
              <a:tr h="815543">
                <a:tc>
                  <a:txBody>
                    <a:bodyPr/>
                    <a:lstStyle/>
                    <a:p>
                      <a:pPr algn="ctr" fontAlgn="b"/>
                      <a:endParaRPr lang="es-MX" sz="1100" b="1" i="0" u="none" strike="noStrike" dirty="0">
                        <a:solidFill>
                          <a:schemeClr val="tx1"/>
                        </a:solidFill>
                        <a:effectLst/>
                        <a:latin typeface="+mj-lt"/>
                      </a:endParaRP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Quirino Ordaz (PRI)</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Martín Heredia (PAN)</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Mariano Gómez (PRD)</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Francisco Frías (CANDIDATO INDEPENDIENTE)</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Héctor M. </a:t>
                      </a:r>
                      <a:r>
                        <a:rPr lang="es-MX" sz="1100" b="1" i="0" u="none" strike="noStrike" dirty="0" err="1">
                          <a:solidFill>
                            <a:schemeClr val="tx1"/>
                          </a:solidFill>
                          <a:effectLst/>
                          <a:latin typeface="+mj-lt"/>
                        </a:rPr>
                        <a:t>Cuén</a:t>
                      </a:r>
                      <a:r>
                        <a:rPr lang="es-MX" sz="1100" b="1" i="0" u="none" strike="noStrike" dirty="0">
                          <a:solidFill>
                            <a:schemeClr val="tx1"/>
                          </a:solidFill>
                          <a:effectLst/>
                          <a:latin typeface="+mj-lt"/>
                        </a:rPr>
                        <a:t> (PAS)</a:t>
                      </a:r>
                    </a:p>
                  </a:txBody>
                  <a:tcPr marL="90000" marR="90000" marT="46800" marB="46800" anchor="ctr">
                    <a:solidFill>
                      <a:srgbClr val="C00000"/>
                    </a:solidFill>
                  </a:tcPr>
                </a:tc>
                <a:tc>
                  <a:txBody>
                    <a:bodyPr/>
                    <a:lstStyle/>
                    <a:p>
                      <a:pPr algn="ctr" fontAlgn="b"/>
                      <a:r>
                        <a:rPr lang="es-MX" sz="1100" b="1" i="0" u="none" strike="noStrike">
                          <a:solidFill>
                            <a:schemeClr val="tx1"/>
                          </a:solidFill>
                          <a:effectLst/>
                          <a:latin typeface="+mj-lt"/>
                        </a:rPr>
                        <a:t>Otro candidato</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Ninguno</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No ha decidido</a:t>
                      </a:r>
                    </a:p>
                  </a:txBody>
                  <a:tcPr marL="90000" marR="90000" marT="46800" marB="46800" anchor="ctr">
                    <a:solidFill>
                      <a:srgbClr val="C00000"/>
                    </a:solidFill>
                  </a:tcPr>
                </a:tc>
              </a:tr>
              <a:tr h="357159">
                <a:tc>
                  <a:txBody>
                    <a:bodyPr/>
                    <a:lstStyle/>
                    <a:p>
                      <a:pPr algn="l" fontAlgn="b"/>
                      <a:r>
                        <a:rPr lang="es-MX" sz="1100" b="0" i="0" u="none" strike="noStrike" dirty="0">
                          <a:solidFill>
                            <a:srgbClr val="000000"/>
                          </a:solidFill>
                          <a:effectLst/>
                          <a:latin typeface="+mj-lt"/>
                        </a:rPr>
                        <a:t>Directivos</a:t>
                      </a:r>
                    </a:p>
                  </a:txBody>
                  <a:tcPr marL="90000" marR="90000" marT="46800" marB="46800" anchor="ctr">
                    <a:noFill/>
                  </a:tcPr>
                </a:tc>
                <a:tc>
                  <a:txBody>
                    <a:bodyPr/>
                    <a:lstStyle/>
                    <a:p>
                      <a:pPr algn="ctr" fontAlgn="b"/>
                      <a:r>
                        <a:rPr lang="es-MX" sz="1100" b="0" i="0" u="none" strike="noStrike">
                          <a:solidFill>
                            <a:srgbClr val="000000"/>
                          </a:solidFill>
                          <a:effectLst/>
                          <a:latin typeface="+mj-lt"/>
                        </a:rPr>
                        <a:t>36%</a:t>
                      </a:r>
                    </a:p>
                  </a:txBody>
                  <a:tcPr marL="90000" marR="90000" marT="46800" marB="46800" anchor="ctr">
                    <a:noFill/>
                  </a:tcPr>
                </a:tc>
                <a:tc>
                  <a:txBody>
                    <a:bodyPr/>
                    <a:lstStyle/>
                    <a:p>
                      <a:pPr algn="ctr" fontAlgn="b"/>
                      <a:r>
                        <a:rPr lang="es-MX" sz="1100" b="0" i="0" u="none" strike="noStrike">
                          <a:solidFill>
                            <a:srgbClr val="000000"/>
                          </a:solidFill>
                          <a:effectLst/>
                          <a:latin typeface="+mj-lt"/>
                        </a:rPr>
                        <a:t>19%</a:t>
                      </a:r>
                    </a:p>
                  </a:txBody>
                  <a:tcPr marL="90000" marR="90000" marT="46800" marB="46800" anchor="ctr">
                    <a:noFill/>
                  </a:tcPr>
                </a:tc>
                <a:tc>
                  <a:txBody>
                    <a:bodyPr/>
                    <a:lstStyle/>
                    <a:p>
                      <a:pPr algn="ctr" fontAlgn="b"/>
                      <a:r>
                        <a:rPr lang="es-MX" sz="1100" b="0" i="0" u="none" strike="noStrike">
                          <a:solidFill>
                            <a:srgbClr val="000000"/>
                          </a:solidFill>
                          <a:effectLst/>
                          <a:latin typeface="+mj-lt"/>
                        </a:rPr>
                        <a:t>7%</a:t>
                      </a:r>
                    </a:p>
                  </a:txBody>
                  <a:tcPr marL="90000" marR="90000" marT="46800" marB="46800" anchor="ctr">
                    <a:noFill/>
                  </a:tcPr>
                </a:tc>
                <a:tc>
                  <a:txBody>
                    <a:bodyPr/>
                    <a:lstStyle/>
                    <a:p>
                      <a:pPr algn="ctr" fontAlgn="b"/>
                      <a:r>
                        <a:rPr lang="es-MX" sz="1100" b="0" i="0" u="none" strike="noStrike">
                          <a:solidFill>
                            <a:srgbClr val="000000"/>
                          </a:solidFill>
                          <a:effectLst/>
                          <a:latin typeface="+mj-lt"/>
                        </a:rPr>
                        <a:t>7%</a:t>
                      </a:r>
                    </a:p>
                  </a:txBody>
                  <a:tcPr marL="90000" marR="90000" marT="46800" marB="46800" anchor="ctr">
                    <a:noFill/>
                  </a:tcPr>
                </a:tc>
                <a:tc>
                  <a:txBody>
                    <a:bodyPr/>
                    <a:lstStyle/>
                    <a:p>
                      <a:pPr algn="ctr" fontAlgn="b"/>
                      <a:r>
                        <a:rPr lang="es-MX" sz="1100" b="0" i="0" u="none" strike="noStrike">
                          <a:solidFill>
                            <a:srgbClr val="000000"/>
                          </a:solidFill>
                          <a:effectLst/>
                          <a:latin typeface="+mj-lt"/>
                        </a:rPr>
                        <a:t>5%</a:t>
                      </a:r>
                    </a:p>
                  </a:txBody>
                  <a:tcPr marL="90000" marR="90000" marT="46800" marB="46800" anchor="ctr">
                    <a:noFill/>
                  </a:tcPr>
                </a:tc>
                <a:tc>
                  <a:txBody>
                    <a:bodyPr/>
                    <a:lstStyle/>
                    <a:p>
                      <a:pPr algn="ctr" fontAlgn="b"/>
                      <a:r>
                        <a:rPr lang="es-MX" sz="1100" b="0" i="0" u="none" strike="noStrike">
                          <a:solidFill>
                            <a:srgbClr val="000000"/>
                          </a:solidFill>
                          <a:effectLst/>
                          <a:latin typeface="+mj-lt"/>
                        </a:rPr>
                        <a:t>4%</a:t>
                      </a:r>
                    </a:p>
                  </a:txBody>
                  <a:tcPr marL="90000" marR="90000" marT="46800" marB="46800" anchor="ctr">
                    <a:noFill/>
                  </a:tcPr>
                </a:tc>
                <a:tc>
                  <a:txBody>
                    <a:bodyPr/>
                    <a:lstStyle/>
                    <a:p>
                      <a:pPr algn="ctr" fontAlgn="b"/>
                      <a:r>
                        <a:rPr lang="es-MX" sz="1100" b="0" i="0" u="none" strike="noStrike">
                          <a:solidFill>
                            <a:srgbClr val="000000"/>
                          </a:solidFill>
                          <a:effectLst/>
                          <a:latin typeface="+mj-lt"/>
                        </a:rPr>
                        <a:t>3%</a:t>
                      </a:r>
                    </a:p>
                  </a:txBody>
                  <a:tcPr marL="90000" marR="90000" marT="46800" marB="46800" anchor="ctr">
                    <a:noFill/>
                  </a:tcPr>
                </a:tc>
                <a:tc>
                  <a:txBody>
                    <a:bodyPr/>
                    <a:lstStyle/>
                    <a:p>
                      <a:pPr algn="ctr" fontAlgn="b"/>
                      <a:r>
                        <a:rPr lang="es-MX" sz="1100" b="0" i="0" u="none" strike="noStrike">
                          <a:solidFill>
                            <a:srgbClr val="000000"/>
                          </a:solidFill>
                          <a:effectLst/>
                          <a:latin typeface="+mj-lt"/>
                        </a:rPr>
                        <a:t>19%</a:t>
                      </a:r>
                    </a:p>
                  </a:txBody>
                  <a:tcPr marL="90000" marR="90000" marT="46800" marB="46800" anchor="ctr">
                    <a:noFill/>
                  </a:tcPr>
                </a:tc>
              </a:tr>
              <a:tr h="357159">
                <a:tc>
                  <a:txBody>
                    <a:bodyPr/>
                    <a:lstStyle/>
                    <a:p>
                      <a:pPr algn="l" fontAlgn="b"/>
                      <a:r>
                        <a:rPr lang="es-MX" sz="1100" b="0" i="0" u="none" strike="noStrike" dirty="0">
                          <a:solidFill>
                            <a:srgbClr val="000000"/>
                          </a:solidFill>
                          <a:effectLst/>
                          <a:latin typeface="+mj-lt"/>
                        </a:rPr>
                        <a:t>Empresarios</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51%</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9%</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16%</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4%</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16%</a:t>
                      </a:r>
                    </a:p>
                  </a:txBody>
                  <a:tcPr marL="90000" marR="90000" marT="46800" marB="46800" anchor="ctr">
                    <a:solidFill>
                      <a:srgbClr val="FFFF99"/>
                    </a:solidFill>
                  </a:tcPr>
                </a:tc>
              </a:tr>
              <a:tr h="357159">
                <a:tc>
                  <a:txBody>
                    <a:bodyPr/>
                    <a:lstStyle/>
                    <a:p>
                      <a:pPr algn="l" fontAlgn="b"/>
                      <a:r>
                        <a:rPr lang="es-MX" sz="1100" b="0" i="0" u="none" strike="noStrike" dirty="0" smtClean="0">
                          <a:solidFill>
                            <a:srgbClr val="000000"/>
                          </a:solidFill>
                          <a:effectLst/>
                          <a:latin typeface="+mj-lt"/>
                        </a:rPr>
                        <a:t>Sin</a:t>
                      </a:r>
                      <a:r>
                        <a:rPr lang="es-MX" sz="1100" b="0" i="0" u="none" strike="noStrike" baseline="0" dirty="0" smtClean="0">
                          <a:solidFill>
                            <a:srgbClr val="000000"/>
                          </a:solidFill>
                          <a:effectLst/>
                          <a:latin typeface="+mj-lt"/>
                        </a:rPr>
                        <a:t> designar</a:t>
                      </a:r>
                      <a:endParaRPr lang="es-MX" sz="1100" b="0" i="0" u="none" strike="noStrike" dirty="0">
                        <a:solidFill>
                          <a:srgbClr val="000000"/>
                        </a:solidFill>
                        <a:effectLst/>
                        <a:latin typeface="+mj-lt"/>
                      </a:endParaRPr>
                    </a:p>
                  </a:txBody>
                  <a:tcPr marL="90000" marR="90000" marT="46800" marB="46800" anchor="ctr">
                    <a:noFill/>
                  </a:tcPr>
                </a:tc>
                <a:tc>
                  <a:txBody>
                    <a:bodyPr/>
                    <a:lstStyle/>
                    <a:p>
                      <a:pPr algn="ctr" fontAlgn="b"/>
                      <a:r>
                        <a:rPr lang="es-MX" sz="1100" b="0" i="0" u="none" strike="noStrike">
                          <a:solidFill>
                            <a:srgbClr val="000000"/>
                          </a:solidFill>
                          <a:effectLst/>
                          <a:latin typeface="+mj-lt"/>
                        </a:rPr>
                        <a:t>30%</a:t>
                      </a:r>
                    </a:p>
                  </a:txBody>
                  <a:tcPr marL="90000" marR="90000" marT="46800" marB="46800" anchor="ctr">
                    <a:noFill/>
                  </a:tcPr>
                </a:tc>
                <a:tc>
                  <a:txBody>
                    <a:bodyPr/>
                    <a:lstStyle/>
                    <a:p>
                      <a:pPr algn="ctr" fontAlgn="b"/>
                      <a:r>
                        <a:rPr lang="es-MX" sz="1100" b="0" i="0" u="none" strike="noStrike">
                          <a:solidFill>
                            <a:srgbClr val="000000"/>
                          </a:solidFill>
                          <a:effectLst/>
                          <a:latin typeface="+mj-lt"/>
                        </a:rPr>
                        <a:t>7%</a:t>
                      </a:r>
                    </a:p>
                  </a:txBody>
                  <a:tcPr marL="90000" marR="90000" marT="46800" marB="46800" anchor="ctr">
                    <a:noFill/>
                  </a:tcPr>
                </a:tc>
                <a:tc>
                  <a:txBody>
                    <a:bodyPr/>
                    <a:lstStyle/>
                    <a:p>
                      <a:pPr algn="ctr" fontAlgn="b"/>
                      <a:r>
                        <a:rPr lang="es-MX" sz="1100" b="0" i="0" u="none" strike="noStrike">
                          <a:solidFill>
                            <a:srgbClr val="000000"/>
                          </a:solidFill>
                          <a:effectLst/>
                          <a:latin typeface="+mj-lt"/>
                        </a:rPr>
                        <a:t>9%</a:t>
                      </a:r>
                    </a:p>
                  </a:txBody>
                  <a:tcPr marL="90000" marR="90000" marT="46800" marB="46800" anchor="ctr">
                    <a:noFill/>
                  </a:tcPr>
                </a:tc>
                <a:tc>
                  <a:txBody>
                    <a:bodyPr/>
                    <a:lstStyle/>
                    <a:p>
                      <a:pPr algn="ctr" fontAlgn="b"/>
                      <a:r>
                        <a:rPr lang="es-MX" sz="1100" b="0" i="0" u="none" strike="noStrike">
                          <a:solidFill>
                            <a:srgbClr val="000000"/>
                          </a:solidFill>
                          <a:effectLst/>
                          <a:latin typeface="+mj-lt"/>
                        </a:rPr>
                        <a:t>16%</a:t>
                      </a:r>
                    </a:p>
                  </a:txBody>
                  <a:tcPr marL="90000" marR="90000" marT="46800" marB="46800" anchor="ctr">
                    <a:noFill/>
                  </a:tcPr>
                </a:tc>
                <a:tc>
                  <a:txBody>
                    <a:bodyPr/>
                    <a:lstStyle/>
                    <a:p>
                      <a:pPr algn="ctr" fontAlgn="b"/>
                      <a:r>
                        <a:rPr lang="es-MX" sz="1100" b="0" i="0" u="none" strike="noStrike">
                          <a:solidFill>
                            <a:srgbClr val="000000"/>
                          </a:solidFill>
                          <a:effectLst/>
                          <a:latin typeface="+mj-lt"/>
                        </a:rPr>
                        <a:t>9%</a:t>
                      </a:r>
                    </a:p>
                  </a:txBody>
                  <a:tcPr marL="90000" marR="90000" marT="46800" marB="46800" anchor="ctr">
                    <a:noFill/>
                  </a:tcPr>
                </a:tc>
                <a:tc>
                  <a:txBody>
                    <a:bodyPr/>
                    <a:lstStyle/>
                    <a:p>
                      <a:pPr algn="ctr" fontAlgn="b"/>
                      <a:r>
                        <a:rPr lang="es-MX" sz="1100" b="0" i="0" u="none" strike="noStrike">
                          <a:solidFill>
                            <a:srgbClr val="000000"/>
                          </a:solidFill>
                          <a:effectLst/>
                          <a:latin typeface="+mj-lt"/>
                        </a:rPr>
                        <a:t>4%</a:t>
                      </a:r>
                    </a:p>
                  </a:txBody>
                  <a:tcPr marL="90000" marR="90000" marT="46800" marB="46800" anchor="ctr">
                    <a:noFill/>
                  </a:tcPr>
                </a:tc>
                <a:tc>
                  <a:txBody>
                    <a:bodyPr/>
                    <a:lstStyle/>
                    <a:p>
                      <a:pPr algn="ctr" fontAlgn="b"/>
                      <a:r>
                        <a:rPr lang="es-MX" sz="1100" b="0" i="0" u="none" strike="noStrike">
                          <a:solidFill>
                            <a:srgbClr val="000000"/>
                          </a:solidFill>
                          <a:effectLst/>
                          <a:latin typeface="+mj-lt"/>
                        </a:rPr>
                        <a:t>5%</a:t>
                      </a:r>
                    </a:p>
                  </a:txBody>
                  <a:tcPr marL="90000" marR="90000" marT="46800" marB="46800" anchor="ctr">
                    <a:noFill/>
                  </a:tcPr>
                </a:tc>
                <a:tc>
                  <a:txBody>
                    <a:bodyPr/>
                    <a:lstStyle/>
                    <a:p>
                      <a:pPr algn="ctr" fontAlgn="b"/>
                      <a:r>
                        <a:rPr lang="es-MX" sz="1100" b="0" i="0" u="none" strike="noStrike">
                          <a:solidFill>
                            <a:srgbClr val="000000"/>
                          </a:solidFill>
                          <a:effectLst/>
                          <a:latin typeface="+mj-lt"/>
                        </a:rPr>
                        <a:t>21%</a:t>
                      </a:r>
                    </a:p>
                  </a:txBody>
                  <a:tcPr marL="90000" marR="90000" marT="46800" marB="46800" anchor="ctr">
                    <a:noFill/>
                  </a:tcPr>
                </a:tc>
              </a:tr>
              <a:tr h="357159">
                <a:tc>
                  <a:txBody>
                    <a:bodyPr/>
                    <a:lstStyle/>
                    <a:p>
                      <a:pPr algn="l" fontAlgn="b"/>
                      <a:r>
                        <a:rPr lang="es-MX" sz="1100" b="0" i="0" u="none" strike="noStrike">
                          <a:solidFill>
                            <a:srgbClr val="000000"/>
                          </a:solidFill>
                          <a:effectLst/>
                          <a:latin typeface="+mj-lt"/>
                        </a:rPr>
                        <a:t>Profesional</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mj-lt"/>
                        </a:rPr>
                        <a:t>35%</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8%</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13%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13%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13%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15%</a:t>
                      </a:r>
                    </a:p>
                  </a:txBody>
                  <a:tcPr marL="90000" marR="90000" marT="46800" marB="46800" anchor="ctr">
                    <a:solidFill>
                      <a:srgbClr val="FFFF99"/>
                    </a:solidFill>
                  </a:tcPr>
                </a:tc>
              </a:tr>
              <a:tr h="357159">
                <a:tc>
                  <a:txBody>
                    <a:bodyPr/>
                    <a:lstStyle/>
                    <a:p>
                      <a:pPr algn="l" fontAlgn="b"/>
                      <a:r>
                        <a:rPr lang="es-MX" sz="1100" b="0" i="0" u="none" strike="noStrike">
                          <a:solidFill>
                            <a:srgbClr val="000000"/>
                          </a:solidFill>
                          <a:effectLst/>
                          <a:latin typeface="+mj-lt"/>
                        </a:rPr>
                        <a:t>Instituciones</a:t>
                      </a:r>
                    </a:p>
                  </a:txBody>
                  <a:tcPr marL="90000" marR="90000" marT="46800" marB="46800" anchor="ctr">
                    <a:noFill/>
                  </a:tcPr>
                </a:tc>
                <a:tc>
                  <a:txBody>
                    <a:bodyPr/>
                    <a:lstStyle/>
                    <a:p>
                      <a:pPr algn="ctr" fontAlgn="b"/>
                      <a:r>
                        <a:rPr lang="es-MX" sz="1100" b="0" i="0" u="none" strike="noStrike" dirty="0">
                          <a:solidFill>
                            <a:srgbClr val="000000"/>
                          </a:solidFill>
                          <a:effectLst/>
                          <a:latin typeface="+mj-lt"/>
                        </a:rPr>
                        <a:t>31%</a:t>
                      </a:r>
                    </a:p>
                  </a:txBody>
                  <a:tcPr marL="90000" marR="90000" marT="46800" marB="46800" anchor="ctr">
                    <a:noFill/>
                  </a:tcPr>
                </a:tc>
                <a:tc>
                  <a:txBody>
                    <a:bodyPr/>
                    <a:lstStyle/>
                    <a:p>
                      <a:pPr algn="ctr" fontAlgn="b"/>
                      <a:r>
                        <a:rPr lang="es-MX" sz="1100" b="0" i="0" u="none" strike="noStrike">
                          <a:solidFill>
                            <a:srgbClr val="000000"/>
                          </a:solidFill>
                          <a:effectLst/>
                          <a:latin typeface="+mj-lt"/>
                        </a:rPr>
                        <a:t>15%</a:t>
                      </a:r>
                    </a:p>
                  </a:txBody>
                  <a:tcPr marL="90000" marR="90000" marT="46800" marB="46800" anchor="ctr">
                    <a:noFill/>
                  </a:tcPr>
                </a:tc>
                <a:tc>
                  <a:txBody>
                    <a:bodyPr/>
                    <a:lstStyle/>
                    <a:p>
                      <a:pPr algn="ctr" fontAlgn="b"/>
                      <a:r>
                        <a:rPr lang="es-MX" sz="1100" b="0" i="0" u="none" strike="noStrike">
                          <a:solidFill>
                            <a:srgbClr val="000000"/>
                          </a:solidFill>
                          <a:effectLst/>
                          <a:latin typeface="+mj-lt"/>
                        </a:rPr>
                        <a:t>15%</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8%</a:t>
                      </a:r>
                    </a:p>
                  </a:txBody>
                  <a:tcPr marL="90000" marR="90000" marT="46800" marB="46800" anchor="ctr">
                    <a:noFill/>
                  </a:tcPr>
                </a:tc>
                <a:tc>
                  <a:txBody>
                    <a:bodyPr/>
                    <a:lstStyle/>
                    <a:p>
                      <a:pPr algn="ctr" fontAlgn="b"/>
                      <a:r>
                        <a:rPr lang="es-MX" sz="1100" b="0" i="0" u="none" strike="noStrike">
                          <a:solidFill>
                            <a:srgbClr val="000000"/>
                          </a:solidFill>
                          <a:effectLst/>
                          <a:latin typeface="+mj-lt"/>
                        </a:rPr>
                        <a:t>8%</a:t>
                      </a:r>
                    </a:p>
                  </a:txBody>
                  <a:tcPr marL="90000" marR="90000" marT="46800" marB="46800" anchor="ctr">
                    <a:noFill/>
                  </a:tcPr>
                </a:tc>
                <a:tc>
                  <a:txBody>
                    <a:bodyPr/>
                    <a:lstStyle/>
                    <a:p>
                      <a:pPr algn="ctr" fontAlgn="b"/>
                      <a:r>
                        <a:rPr lang="es-MX" sz="1100" b="0" i="0" u="none" strike="noStrike">
                          <a:solidFill>
                            <a:srgbClr val="000000"/>
                          </a:solidFill>
                          <a:effectLst/>
                          <a:latin typeface="+mj-lt"/>
                        </a:rPr>
                        <a:t>23%</a:t>
                      </a:r>
                    </a:p>
                  </a:txBody>
                  <a:tcPr marL="90000" marR="90000" marT="46800" marB="46800" anchor="ctr">
                    <a:noFill/>
                  </a:tcPr>
                </a:tc>
              </a:tr>
              <a:tr h="357159">
                <a:tc>
                  <a:txBody>
                    <a:bodyPr/>
                    <a:lstStyle/>
                    <a:p>
                      <a:pPr algn="l" fontAlgn="b"/>
                      <a:r>
                        <a:rPr lang="es-MX" sz="1100" b="0" i="0" u="none" strike="noStrike" dirty="0" smtClean="0">
                          <a:solidFill>
                            <a:srgbClr val="000000"/>
                          </a:solidFill>
                          <a:effectLst/>
                          <a:latin typeface="+mj-lt"/>
                        </a:rPr>
                        <a:t>Políticos / Funcionarios</a:t>
                      </a:r>
                      <a:endParaRPr lang="es-MX" sz="1100" b="0" i="0" u="none" strike="noStrike" dirty="0">
                        <a:solidFill>
                          <a:srgbClr val="000000"/>
                        </a:solidFill>
                        <a:effectLst/>
                        <a:latin typeface="+mj-lt"/>
                      </a:endParaRP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83%</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8%</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8%</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r>
              <a:tr h="586351">
                <a:tc>
                  <a:txBody>
                    <a:bodyPr/>
                    <a:lstStyle/>
                    <a:p>
                      <a:pPr algn="l" fontAlgn="b"/>
                      <a:r>
                        <a:rPr lang="es-MX" sz="1100" b="0" i="0" u="none" strike="noStrike">
                          <a:solidFill>
                            <a:srgbClr val="000000"/>
                          </a:solidFill>
                          <a:effectLst/>
                          <a:latin typeface="+mj-lt"/>
                        </a:rPr>
                        <a:t>Líderes políticos</a:t>
                      </a:r>
                    </a:p>
                  </a:txBody>
                  <a:tcPr marL="90000" marR="90000" marT="46800" marB="46800" anchor="ctr">
                    <a:noFill/>
                  </a:tcPr>
                </a:tc>
                <a:tc>
                  <a:txBody>
                    <a:bodyPr/>
                    <a:lstStyle/>
                    <a:p>
                      <a:pPr algn="ctr" fontAlgn="b"/>
                      <a:r>
                        <a:rPr lang="es-MX" sz="1100" b="0" i="0" u="none" strike="noStrike">
                          <a:solidFill>
                            <a:srgbClr val="000000"/>
                          </a:solidFill>
                          <a:effectLst/>
                          <a:latin typeface="+mj-lt"/>
                        </a:rPr>
                        <a:t>71%</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14%</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14%</a:t>
                      </a:r>
                    </a:p>
                  </a:txBody>
                  <a:tcPr marL="90000" marR="90000" marT="46800" marB="46800" anchor="ctr">
                    <a:noFill/>
                  </a:tcPr>
                </a:tc>
              </a:tr>
              <a:tr h="357159">
                <a:tc>
                  <a:txBody>
                    <a:bodyPr/>
                    <a:lstStyle/>
                    <a:p>
                      <a:pPr algn="l" fontAlgn="b"/>
                      <a:r>
                        <a:rPr lang="es-MX" sz="1100" b="0" i="0" u="none" strike="noStrike" dirty="0">
                          <a:solidFill>
                            <a:srgbClr val="000000"/>
                          </a:solidFill>
                          <a:effectLst/>
                          <a:latin typeface="+mj-lt"/>
                        </a:rPr>
                        <a:t>Académicos</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100%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7" name="Rectángulo redondeado 7">
            <a:hlinkClick r:id="rId2" action="ppaction://hlinksldjump"/>
          </p:cNvPr>
          <p:cNvSpPr/>
          <p:nvPr/>
        </p:nvSpPr>
        <p:spPr bwMode="auto">
          <a:xfrm>
            <a:off x="7722294"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2520580628"/>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Candidato que cree ganará las elecciones para gobernador</a:t>
            </a:r>
          </a:p>
        </p:txBody>
      </p:sp>
      <p:sp>
        <p:nvSpPr>
          <p:cNvPr id="5" name="Marcador de número de diapositiva 4"/>
          <p:cNvSpPr>
            <a:spLocks noGrp="1"/>
          </p:cNvSpPr>
          <p:nvPr>
            <p:ph type="sldNum" sz="quarter" idx="10"/>
          </p:nvPr>
        </p:nvSpPr>
        <p:spPr/>
        <p:txBody>
          <a:bodyPr/>
          <a:lstStyle/>
          <a:p>
            <a:fld id="{4D46B744-6698-452A-9EF5-4A327721F341}" type="slidenum">
              <a:rPr lang="es-ES" smtClean="0"/>
              <a:pPr/>
              <a:t>13</a:t>
            </a:fld>
            <a:endParaRPr lang="es-ES" dirty="0"/>
          </a:p>
        </p:txBody>
      </p:sp>
      <p:sp>
        <p:nvSpPr>
          <p:cNvPr id="3" name="2 Rectángulo"/>
          <p:cNvSpPr/>
          <p:nvPr/>
        </p:nvSpPr>
        <p:spPr>
          <a:xfrm>
            <a:off x="665510" y="692696"/>
            <a:ext cx="8784976" cy="461665"/>
          </a:xfrm>
          <a:prstGeom prst="rect">
            <a:avLst/>
          </a:prstGeom>
        </p:spPr>
        <p:txBody>
          <a:bodyPr wrap="square">
            <a:spAutoFit/>
          </a:bodyPr>
          <a:lstStyle/>
          <a:p>
            <a:pPr algn="ctr"/>
            <a:r>
              <a:rPr lang="es-MX" sz="1200" b="1" dirty="0"/>
              <a:t>Independientemente de por quién vaya a votar, ¿quién cree que ganará la elección para GOBERNADOR?</a:t>
            </a:r>
            <a:endParaRPr lang="es-MX" sz="1200" dirty="0" smtClean="0"/>
          </a:p>
          <a:p>
            <a:pPr algn="ctr"/>
            <a:r>
              <a:rPr lang="es-MX" sz="1200" dirty="0" smtClean="0"/>
              <a:t>(% total de entrevistados)</a:t>
            </a:r>
            <a:r>
              <a:rPr lang="es-MX" sz="1200" b="1" dirty="0" smtClean="0"/>
              <a:t> </a:t>
            </a:r>
            <a:endParaRPr lang="es-MX" sz="1200" b="1" dirty="0"/>
          </a:p>
        </p:txBody>
      </p:sp>
      <p:graphicFrame>
        <p:nvGraphicFramePr>
          <p:cNvPr id="6" name="5 Tabla"/>
          <p:cNvGraphicFramePr>
            <a:graphicFrameLocks noGrp="1"/>
          </p:cNvGraphicFramePr>
          <p:nvPr>
            <p:extLst>
              <p:ext uri="{D42A27DB-BD31-4B8C-83A1-F6EECF244321}">
                <p14:modId xmlns:p14="http://schemas.microsoft.com/office/powerpoint/2010/main" val="3086756635"/>
              </p:ext>
            </p:extLst>
          </p:nvPr>
        </p:nvGraphicFramePr>
        <p:xfrm>
          <a:off x="665513" y="1556792"/>
          <a:ext cx="8784971" cy="3973728"/>
        </p:xfrm>
        <a:graphic>
          <a:graphicData uri="http://schemas.openxmlformats.org/drawingml/2006/table">
            <a:tbl>
              <a:tblPr>
                <a:tableStyleId>{5C22544A-7EE6-4342-B048-85BDC9FD1C3A}</a:tableStyleId>
              </a:tblPr>
              <a:tblGrid>
                <a:gridCol w="1152125"/>
                <a:gridCol w="1011141"/>
                <a:gridCol w="1081633"/>
                <a:gridCol w="1081633"/>
                <a:gridCol w="1530114"/>
                <a:gridCol w="1028871"/>
                <a:gridCol w="949727"/>
                <a:gridCol w="949727"/>
              </a:tblGrid>
              <a:tr h="815543">
                <a:tc>
                  <a:txBody>
                    <a:bodyPr/>
                    <a:lstStyle/>
                    <a:p>
                      <a:pPr algn="ctr" fontAlgn="b"/>
                      <a:endParaRPr lang="es-MX" sz="1100" b="1" i="0" u="none" strike="noStrike" dirty="0">
                        <a:solidFill>
                          <a:schemeClr val="tx1"/>
                        </a:solidFill>
                        <a:effectLst/>
                        <a:latin typeface="+mj-lt"/>
                      </a:endParaRP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Quirino Ordaz (PRI)</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Héctor M. </a:t>
                      </a:r>
                      <a:r>
                        <a:rPr lang="es-MX" sz="1100" b="1" i="0" u="none" strike="noStrike" dirty="0" err="1">
                          <a:solidFill>
                            <a:schemeClr val="tx1"/>
                          </a:solidFill>
                          <a:effectLst/>
                          <a:latin typeface="+mj-lt"/>
                        </a:rPr>
                        <a:t>Cuén</a:t>
                      </a:r>
                      <a:r>
                        <a:rPr lang="es-MX" sz="1100" b="1" i="0" u="none" strike="noStrike" dirty="0">
                          <a:solidFill>
                            <a:schemeClr val="tx1"/>
                          </a:solidFill>
                          <a:effectLst/>
                          <a:latin typeface="+mj-lt"/>
                        </a:rPr>
                        <a:t> (PAS)</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Martín Heredia (PAN)</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Francisco Frías (CANDIDATO INDEPENDIENTE)</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Mariano Gómez (PRD)</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Otro candidato</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mj-lt"/>
                        </a:rPr>
                        <a:t>No sabe</a:t>
                      </a:r>
                    </a:p>
                  </a:txBody>
                  <a:tcPr marL="90000" marR="90000" marT="46800" marB="46800" anchor="ctr">
                    <a:solidFill>
                      <a:srgbClr val="C00000"/>
                    </a:solidFill>
                  </a:tcPr>
                </a:tc>
              </a:tr>
              <a:tr h="357159">
                <a:tc>
                  <a:txBody>
                    <a:bodyPr/>
                    <a:lstStyle/>
                    <a:p>
                      <a:pPr algn="l" fontAlgn="b"/>
                      <a:r>
                        <a:rPr lang="es-MX" sz="1100" b="0" i="0" u="none" strike="noStrike" dirty="0">
                          <a:solidFill>
                            <a:srgbClr val="000000"/>
                          </a:solidFill>
                          <a:effectLst/>
                          <a:latin typeface="+mj-lt"/>
                        </a:rPr>
                        <a:t>Directivos</a:t>
                      </a:r>
                    </a:p>
                  </a:txBody>
                  <a:tcPr marL="90000" marR="90000" marT="46800" marB="46800" anchor="ctr">
                    <a:noFill/>
                  </a:tcPr>
                </a:tc>
                <a:tc>
                  <a:txBody>
                    <a:bodyPr/>
                    <a:lstStyle/>
                    <a:p>
                      <a:pPr algn="ctr" fontAlgn="b"/>
                      <a:r>
                        <a:rPr lang="es-MX" sz="1100" b="0" i="0" u="none" strike="noStrike">
                          <a:solidFill>
                            <a:srgbClr val="000000"/>
                          </a:solidFill>
                          <a:effectLst/>
                          <a:latin typeface="+mj-lt"/>
                        </a:rPr>
                        <a:t>58%</a:t>
                      </a:r>
                    </a:p>
                  </a:txBody>
                  <a:tcPr marL="90000" marR="90000" marT="46800" marB="46800" anchor="ctr">
                    <a:noFill/>
                  </a:tcPr>
                </a:tc>
                <a:tc>
                  <a:txBody>
                    <a:bodyPr/>
                    <a:lstStyle/>
                    <a:p>
                      <a:pPr algn="ctr" fontAlgn="b"/>
                      <a:r>
                        <a:rPr lang="es-MX" sz="1100" b="0" i="0" u="none" strike="noStrike">
                          <a:solidFill>
                            <a:srgbClr val="000000"/>
                          </a:solidFill>
                          <a:effectLst/>
                          <a:latin typeface="+mj-lt"/>
                        </a:rPr>
                        <a:t>9%</a:t>
                      </a:r>
                    </a:p>
                  </a:txBody>
                  <a:tcPr marL="90000" marR="90000" marT="46800" marB="46800" anchor="ctr">
                    <a:noFill/>
                  </a:tcPr>
                </a:tc>
                <a:tc>
                  <a:txBody>
                    <a:bodyPr/>
                    <a:lstStyle/>
                    <a:p>
                      <a:pPr algn="ctr" fontAlgn="b"/>
                      <a:r>
                        <a:rPr lang="es-MX" sz="1100" b="0" i="0" u="none" strike="noStrike">
                          <a:solidFill>
                            <a:srgbClr val="000000"/>
                          </a:solidFill>
                          <a:effectLst/>
                          <a:latin typeface="+mj-lt"/>
                        </a:rPr>
                        <a:t>15%</a:t>
                      </a:r>
                    </a:p>
                  </a:txBody>
                  <a:tcPr marL="90000" marR="90000" marT="46800" marB="46800" anchor="ctr">
                    <a:noFill/>
                  </a:tcPr>
                </a:tc>
                <a:tc>
                  <a:txBody>
                    <a:bodyPr/>
                    <a:lstStyle/>
                    <a:p>
                      <a:pPr algn="ctr" fontAlgn="b"/>
                      <a:r>
                        <a:rPr lang="es-MX" sz="1100" b="0" i="0" u="none" strike="noStrike">
                          <a:solidFill>
                            <a:srgbClr val="000000"/>
                          </a:solidFill>
                          <a:effectLst/>
                          <a:latin typeface="+mj-lt"/>
                        </a:rPr>
                        <a:t>5%</a:t>
                      </a:r>
                    </a:p>
                  </a:txBody>
                  <a:tcPr marL="90000" marR="90000" marT="46800" marB="46800" anchor="ctr">
                    <a:noFill/>
                  </a:tcPr>
                </a:tc>
                <a:tc>
                  <a:txBody>
                    <a:bodyPr/>
                    <a:lstStyle/>
                    <a:p>
                      <a:pPr algn="ctr" fontAlgn="b"/>
                      <a:r>
                        <a:rPr lang="es-MX" sz="1100" b="0" i="0" u="none" strike="noStrike">
                          <a:solidFill>
                            <a:srgbClr val="000000"/>
                          </a:solidFill>
                          <a:effectLst/>
                          <a:latin typeface="+mj-lt"/>
                        </a:rPr>
                        <a:t>1%</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11%</a:t>
                      </a:r>
                    </a:p>
                  </a:txBody>
                  <a:tcPr marL="90000" marR="90000" marT="46800" marB="46800" anchor="ctr">
                    <a:noFill/>
                  </a:tcPr>
                </a:tc>
              </a:tr>
              <a:tr h="357159">
                <a:tc>
                  <a:txBody>
                    <a:bodyPr/>
                    <a:lstStyle/>
                    <a:p>
                      <a:pPr algn="l" fontAlgn="b"/>
                      <a:r>
                        <a:rPr lang="es-MX" sz="1100" b="0" i="0" u="none" strike="noStrike" dirty="0">
                          <a:solidFill>
                            <a:srgbClr val="000000"/>
                          </a:solidFill>
                          <a:effectLst/>
                          <a:latin typeface="+mj-lt"/>
                        </a:rPr>
                        <a:t>Empresarios</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mj-lt"/>
                        </a:rPr>
                        <a:t>66%</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8%</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4%</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16%</a:t>
                      </a:r>
                    </a:p>
                  </a:txBody>
                  <a:tcPr marL="90000" marR="90000" marT="46800" marB="46800" anchor="ctr">
                    <a:solidFill>
                      <a:srgbClr val="FFFF99"/>
                    </a:solidFill>
                  </a:tcPr>
                </a:tc>
              </a:tr>
              <a:tr h="357159">
                <a:tc>
                  <a:txBody>
                    <a:bodyPr/>
                    <a:lstStyle/>
                    <a:p>
                      <a:pPr algn="l" fontAlgn="b"/>
                      <a:r>
                        <a:rPr lang="es-MX" sz="1100" b="0" i="0" u="none" strike="noStrike">
                          <a:solidFill>
                            <a:srgbClr val="000000"/>
                          </a:solidFill>
                          <a:effectLst/>
                          <a:latin typeface="+mj-lt"/>
                        </a:rPr>
                        <a:t>Sin designar</a:t>
                      </a:r>
                    </a:p>
                  </a:txBody>
                  <a:tcPr marL="90000" marR="90000" marT="46800" marB="46800" anchor="ctr">
                    <a:noFill/>
                  </a:tcPr>
                </a:tc>
                <a:tc>
                  <a:txBody>
                    <a:bodyPr/>
                    <a:lstStyle/>
                    <a:p>
                      <a:pPr algn="ctr" fontAlgn="b"/>
                      <a:r>
                        <a:rPr lang="es-MX" sz="1100" b="0" i="0" u="none" strike="noStrike" dirty="0">
                          <a:solidFill>
                            <a:srgbClr val="000000"/>
                          </a:solidFill>
                          <a:effectLst/>
                          <a:latin typeface="+mj-lt"/>
                        </a:rPr>
                        <a:t>65%</a:t>
                      </a:r>
                    </a:p>
                  </a:txBody>
                  <a:tcPr marL="90000" marR="90000" marT="46800" marB="46800" anchor="ctr">
                    <a:noFill/>
                  </a:tcPr>
                </a:tc>
                <a:tc>
                  <a:txBody>
                    <a:bodyPr/>
                    <a:lstStyle/>
                    <a:p>
                      <a:pPr algn="ctr" fontAlgn="b"/>
                      <a:r>
                        <a:rPr lang="es-MX" sz="1100" b="0" i="0" u="none" strike="noStrike" dirty="0">
                          <a:solidFill>
                            <a:srgbClr val="000000"/>
                          </a:solidFill>
                          <a:effectLst/>
                          <a:latin typeface="+mj-lt"/>
                        </a:rPr>
                        <a:t>11%</a:t>
                      </a:r>
                    </a:p>
                  </a:txBody>
                  <a:tcPr marL="90000" marR="90000" marT="46800" marB="46800" anchor="ctr">
                    <a:noFill/>
                  </a:tcPr>
                </a:tc>
                <a:tc>
                  <a:txBody>
                    <a:bodyPr/>
                    <a:lstStyle/>
                    <a:p>
                      <a:pPr algn="ctr" fontAlgn="b"/>
                      <a:r>
                        <a:rPr lang="es-MX" sz="1100" b="0" i="0" u="none" strike="noStrike">
                          <a:solidFill>
                            <a:srgbClr val="000000"/>
                          </a:solidFill>
                          <a:effectLst/>
                          <a:latin typeface="+mj-lt"/>
                        </a:rPr>
                        <a:t>4%</a:t>
                      </a:r>
                    </a:p>
                  </a:txBody>
                  <a:tcPr marL="90000" marR="90000" marT="46800" marB="46800" anchor="ctr">
                    <a:noFill/>
                  </a:tcPr>
                </a:tc>
                <a:tc>
                  <a:txBody>
                    <a:bodyPr/>
                    <a:lstStyle/>
                    <a:p>
                      <a:pPr algn="ctr" fontAlgn="b"/>
                      <a:r>
                        <a:rPr lang="es-MX" sz="1100" b="0" i="0" u="none" strike="noStrike">
                          <a:solidFill>
                            <a:srgbClr val="000000"/>
                          </a:solidFill>
                          <a:effectLst/>
                          <a:latin typeface="+mj-lt"/>
                        </a:rPr>
                        <a:t>7%</a:t>
                      </a:r>
                    </a:p>
                  </a:txBody>
                  <a:tcPr marL="90000" marR="90000" marT="46800" marB="46800" anchor="ctr">
                    <a:noFill/>
                  </a:tcPr>
                </a:tc>
                <a:tc>
                  <a:txBody>
                    <a:bodyPr/>
                    <a:lstStyle/>
                    <a:p>
                      <a:pPr algn="ctr" fontAlgn="b"/>
                      <a:r>
                        <a:rPr lang="es-MX" sz="1100" b="0" i="0" u="none" strike="noStrike">
                          <a:solidFill>
                            <a:srgbClr val="000000"/>
                          </a:solidFill>
                          <a:effectLst/>
                          <a:latin typeface="+mj-lt"/>
                        </a:rPr>
                        <a:t>4%</a:t>
                      </a:r>
                    </a:p>
                  </a:txBody>
                  <a:tcPr marL="90000" marR="90000" marT="46800" marB="46800" anchor="ctr">
                    <a:noFill/>
                  </a:tcPr>
                </a:tc>
                <a:tc>
                  <a:txBody>
                    <a:bodyPr/>
                    <a:lstStyle/>
                    <a:p>
                      <a:pPr algn="ctr" fontAlgn="b"/>
                      <a:r>
                        <a:rPr lang="es-MX" sz="1100" b="0" i="0" u="none" strike="noStrike">
                          <a:solidFill>
                            <a:srgbClr val="000000"/>
                          </a:solidFill>
                          <a:effectLst/>
                          <a:latin typeface="+mj-lt"/>
                        </a:rPr>
                        <a:t>2%</a:t>
                      </a:r>
                    </a:p>
                  </a:txBody>
                  <a:tcPr marL="90000" marR="90000" marT="46800" marB="46800" anchor="ctr">
                    <a:noFill/>
                  </a:tcPr>
                </a:tc>
                <a:tc>
                  <a:txBody>
                    <a:bodyPr/>
                    <a:lstStyle/>
                    <a:p>
                      <a:pPr algn="ctr" fontAlgn="b"/>
                      <a:r>
                        <a:rPr lang="es-MX" sz="1100" b="0" i="0" u="none" strike="noStrike">
                          <a:solidFill>
                            <a:srgbClr val="000000"/>
                          </a:solidFill>
                          <a:effectLst/>
                          <a:latin typeface="+mj-lt"/>
                        </a:rPr>
                        <a:t>9%</a:t>
                      </a:r>
                    </a:p>
                  </a:txBody>
                  <a:tcPr marL="90000" marR="90000" marT="46800" marB="46800" anchor="ctr">
                    <a:noFill/>
                  </a:tcPr>
                </a:tc>
              </a:tr>
              <a:tr h="357159">
                <a:tc>
                  <a:txBody>
                    <a:bodyPr/>
                    <a:lstStyle/>
                    <a:p>
                      <a:pPr algn="l" fontAlgn="b"/>
                      <a:r>
                        <a:rPr lang="es-MX" sz="1100" b="0" i="0" u="none" strike="noStrike">
                          <a:solidFill>
                            <a:srgbClr val="000000"/>
                          </a:solidFill>
                          <a:effectLst/>
                          <a:latin typeface="+mj-lt"/>
                        </a:rPr>
                        <a:t>Profesional</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63%</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18%</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mj-lt"/>
                        </a:rPr>
                        <a:t>8%</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mj-lt"/>
                        </a:rPr>
                        <a:t>5%</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5%</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3%</a:t>
                      </a:r>
                    </a:p>
                  </a:txBody>
                  <a:tcPr marL="90000" marR="90000" marT="46800" marB="46800" anchor="ctr">
                    <a:solidFill>
                      <a:srgbClr val="FFFF99"/>
                    </a:solidFill>
                  </a:tcPr>
                </a:tc>
              </a:tr>
              <a:tr h="357159">
                <a:tc>
                  <a:txBody>
                    <a:bodyPr/>
                    <a:lstStyle/>
                    <a:p>
                      <a:pPr algn="l" fontAlgn="b"/>
                      <a:r>
                        <a:rPr lang="es-MX" sz="1100" b="0" i="0" u="none" strike="noStrike">
                          <a:solidFill>
                            <a:srgbClr val="000000"/>
                          </a:solidFill>
                          <a:effectLst/>
                          <a:latin typeface="+mj-lt"/>
                        </a:rPr>
                        <a:t>Instituciones</a:t>
                      </a:r>
                    </a:p>
                  </a:txBody>
                  <a:tcPr marL="90000" marR="90000" marT="46800" marB="46800" anchor="ctr">
                    <a:noFill/>
                  </a:tcPr>
                </a:tc>
                <a:tc>
                  <a:txBody>
                    <a:bodyPr/>
                    <a:lstStyle/>
                    <a:p>
                      <a:pPr algn="ctr" fontAlgn="b"/>
                      <a:r>
                        <a:rPr lang="es-MX" sz="1100" b="0" i="0" u="none" strike="noStrike">
                          <a:solidFill>
                            <a:srgbClr val="000000"/>
                          </a:solidFill>
                          <a:effectLst/>
                          <a:latin typeface="+mj-lt"/>
                        </a:rPr>
                        <a:t>69%</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8%</a:t>
                      </a:r>
                    </a:p>
                  </a:txBody>
                  <a:tcPr marL="90000" marR="90000" marT="46800" marB="46800" anchor="ctr">
                    <a:noFill/>
                  </a:tcPr>
                </a:tc>
                <a:tc>
                  <a:txBody>
                    <a:bodyPr/>
                    <a:lstStyle/>
                    <a:p>
                      <a:pPr algn="ctr" fontAlgn="b"/>
                      <a:r>
                        <a:rPr lang="es-MX" sz="1100" b="0" i="0" u="none" strike="noStrike" dirty="0">
                          <a:solidFill>
                            <a:srgbClr val="000000"/>
                          </a:solidFill>
                          <a:effectLst/>
                          <a:latin typeface="+mj-lt"/>
                        </a:rPr>
                        <a:t>8%</a:t>
                      </a:r>
                    </a:p>
                  </a:txBody>
                  <a:tcPr marL="90000" marR="90000" marT="46800" marB="46800" anchor="ctr">
                    <a:no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15%</a:t>
                      </a:r>
                    </a:p>
                  </a:txBody>
                  <a:tcPr marL="90000" marR="90000" marT="46800" marB="46800" anchor="ctr">
                    <a:noFill/>
                  </a:tcPr>
                </a:tc>
              </a:tr>
              <a:tr h="357159">
                <a:tc>
                  <a:txBody>
                    <a:bodyPr/>
                    <a:lstStyle/>
                    <a:p>
                      <a:pPr algn="l" fontAlgn="b"/>
                      <a:r>
                        <a:rPr lang="es-MX" sz="1100" b="0" i="0" u="none" strike="noStrike">
                          <a:solidFill>
                            <a:srgbClr val="000000"/>
                          </a:solidFill>
                          <a:effectLst/>
                          <a:latin typeface="+mj-lt"/>
                        </a:rPr>
                        <a:t>Políticos/Funcionarios</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75%</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8%</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8%</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mj-lt"/>
                        </a:rPr>
                        <a:t>8%</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mj-lt"/>
                        </a:rPr>
                        <a:t>0%</a:t>
                      </a:r>
                    </a:p>
                  </a:txBody>
                  <a:tcPr marL="90000" marR="90000" marT="46800" marB="46800" anchor="ctr">
                    <a:solidFill>
                      <a:srgbClr val="FFFF99"/>
                    </a:solidFill>
                  </a:tcPr>
                </a:tc>
              </a:tr>
              <a:tr h="586351">
                <a:tc>
                  <a:txBody>
                    <a:bodyPr/>
                    <a:lstStyle/>
                    <a:p>
                      <a:pPr algn="l" fontAlgn="b"/>
                      <a:r>
                        <a:rPr lang="es-MX" sz="1100" b="0" i="0" u="none" strike="noStrike">
                          <a:solidFill>
                            <a:srgbClr val="000000"/>
                          </a:solidFill>
                          <a:effectLst/>
                          <a:latin typeface="+mj-lt"/>
                        </a:rPr>
                        <a:t>Líderes políticos</a:t>
                      </a:r>
                    </a:p>
                  </a:txBody>
                  <a:tcPr marL="90000" marR="90000" marT="46800" marB="46800" anchor="ctr">
                    <a:noFill/>
                  </a:tcPr>
                </a:tc>
                <a:tc>
                  <a:txBody>
                    <a:bodyPr/>
                    <a:lstStyle/>
                    <a:p>
                      <a:pPr algn="ctr" fontAlgn="b"/>
                      <a:r>
                        <a:rPr lang="es-MX" sz="1100" b="0" i="0" u="none" strike="noStrike">
                          <a:solidFill>
                            <a:srgbClr val="000000"/>
                          </a:solidFill>
                          <a:effectLst/>
                          <a:latin typeface="+mj-lt"/>
                        </a:rPr>
                        <a:t>86%</a:t>
                      </a:r>
                    </a:p>
                  </a:txBody>
                  <a:tcPr marL="90000" marR="90000" marT="46800" marB="46800" anchor="ctr">
                    <a:noFill/>
                  </a:tcPr>
                </a:tc>
                <a:tc>
                  <a:txBody>
                    <a:bodyPr/>
                    <a:lstStyle/>
                    <a:p>
                      <a:pPr algn="ctr" fontAlgn="b"/>
                      <a:r>
                        <a:rPr lang="es-MX" sz="1100" b="0" i="0" u="none" strike="noStrike">
                          <a:solidFill>
                            <a:srgbClr val="000000"/>
                          </a:solidFill>
                          <a:effectLst/>
                          <a:latin typeface="+mj-lt"/>
                        </a:rPr>
                        <a:t>14%</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a:solidFill>
                            <a:srgbClr val="000000"/>
                          </a:solidFill>
                          <a:effectLst/>
                          <a:latin typeface="+mj-lt"/>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noFill/>
                  </a:tcPr>
                </a:tc>
              </a:tr>
              <a:tr h="357159">
                <a:tc>
                  <a:txBody>
                    <a:bodyPr/>
                    <a:lstStyle/>
                    <a:p>
                      <a:pPr algn="l" fontAlgn="b"/>
                      <a:r>
                        <a:rPr lang="es-MX" sz="1100" b="0" i="0" u="none" strike="noStrike" dirty="0">
                          <a:solidFill>
                            <a:srgbClr val="000000"/>
                          </a:solidFill>
                          <a:effectLst/>
                          <a:latin typeface="+mj-lt"/>
                        </a:rPr>
                        <a:t>Académicos</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100%</a:t>
                      </a:r>
                    </a:p>
                  </a:txBody>
                  <a:tcPr marL="90000" marR="90000" marT="46800" marB="46800" anchor="ctr">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7" name="Rectángulo redondeado 7">
            <a:hlinkClick r:id="rId2" action="ppaction://hlinksldjump"/>
          </p:cNvPr>
          <p:cNvSpPr/>
          <p:nvPr/>
        </p:nvSpPr>
        <p:spPr bwMode="auto">
          <a:xfrm>
            <a:off x="7722294"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444712535"/>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0 Gráfico"/>
          <p:cNvGraphicFramePr>
            <a:graphicFrameLocks/>
          </p:cNvGraphicFramePr>
          <p:nvPr>
            <p:extLst>
              <p:ext uri="{D42A27DB-BD31-4B8C-83A1-F6EECF244321}">
                <p14:modId xmlns:p14="http://schemas.microsoft.com/office/powerpoint/2010/main" val="960781343"/>
              </p:ext>
            </p:extLst>
          </p:nvPr>
        </p:nvGraphicFramePr>
        <p:xfrm>
          <a:off x="665510" y="3861048"/>
          <a:ext cx="9166796"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3"/>
          <p:cNvSpPr>
            <a:spLocks noGrp="1"/>
          </p:cNvSpPr>
          <p:nvPr>
            <p:ph type="title"/>
          </p:nvPr>
        </p:nvSpPr>
        <p:spPr/>
        <p:txBody>
          <a:bodyPr/>
          <a:lstStyle/>
          <a:p>
            <a:r>
              <a:rPr lang="es-MX" dirty="0" smtClean="0"/>
              <a:t>Presentación</a:t>
            </a:r>
            <a:endParaRPr lang="es-MX" dirty="0"/>
          </a:p>
        </p:txBody>
      </p:sp>
      <p:sp>
        <p:nvSpPr>
          <p:cNvPr id="5" name="Marcador de contenido 4"/>
          <p:cNvSpPr>
            <a:spLocks noGrp="1"/>
          </p:cNvSpPr>
          <p:nvPr>
            <p:ph sz="half" idx="1"/>
          </p:nvPr>
        </p:nvSpPr>
        <p:spPr/>
        <p:txBody>
          <a:bodyPr/>
          <a:lstStyle/>
          <a:p>
            <a:r>
              <a:rPr lang="es-MX" dirty="0" smtClean="0"/>
              <a:t>El documento que a continuación presentamos, contiene los resultados de la segunda encuesta de opinión política de la Revista Bien Informado, la cual se aplicó del 21 al 26 de abril de 2016.</a:t>
            </a:r>
          </a:p>
          <a:p>
            <a:r>
              <a:rPr lang="es-MX" dirty="0" smtClean="0"/>
              <a:t>El </a:t>
            </a:r>
            <a:r>
              <a:rPr lang="es-MX" dirty="0"/>
              <a:t>objetivo de este trabajo es conocer el punto de vista de líderes de opinión de diversos sectores del estado de Sinaloa sobre </a:t>
            </a:r>
            <a:r>
              <a:rPr lang="es-MX" dirty="0" smtClean="0"/>
              <a:t>temas electorales.</a:t>
            </a:r>
            <a:endParaRPr lang="es-MX" dirty="0"/>
          </a:p>
        </p:txBody>
      </p:sp>
      <p:sp>
        <p:nvSpPr>
          <p:cNvPr id="11" name="10 Marcador de contenido"/>
          <p:cNvSpPr>
            <a:spLocks noGrp="1"/>
          </p:cNvSpPr>
          <p:nvPr>
            <p:ph sz="half" idx="2"/>
          </p:nvPr>
        </p:nvSpPr>
        <p:spPr/>
        <p:txBody>
          <a:bodyPr/>
          <a:lstStyle/>
          <a:p>
            <a:pPr>
              <a:buNone/>
            </a:pPr>
            <a:r>
              <a:rPr lang="es-MX" b="1" dirty="0" smtClean="0"/>
              <a:t>Nota metodológica:</a:t>
            </a:r>
          </a:p>
          <a:p>
            <a:r>
              <a:rPr lang="es-MX" dirty="0" smtClean="0"/>
              <a:t>La encuesta se aplicó en un formato en línea, a una base de alrededor de 4,500 personas.</a:t>
            </a:r>
          </a:p>
          <a:p>
            <a:r>
              <a:rPr lang="es-MX" dirty="0" smtClean="0"/>
              <a:t>Respondieron 290 personas, pero 12 de ellas no completaron la encuesta por no tener credencial de elector vigente. De esta manera, la muestra válida fue de 278 cuestionarios, lo que en términos estadísticos representa un margen de error de +- 5.7% en un intervalo de confianza del 95</a:t>
            </a:r>
            <a:r>
              <a:rPr lang="es-MX" dirty="0"/>
              <a:t>%, considerando como universo la base de datos mencionada.</a:t>
            </a:r>
          </a:p>
          <a:p>
            <a:r>
              <a:rPr lang="es-MX" dirty="0" smtClean="0"/>
              <a:t>La </a:t>
            </a:r>
            <a:r>
              <a:rPr lang="es-MX" dirty="0"/>
              <a:t>base </a:t>
            </a:r>
            <a:r>
              <a:rPr lang="es-MX" dirty="0" smtClean="0"/>
              <a:t>de datos contenía </a:t>
            </a:r>
            <a:r>
              <a:rPr lang="es-MX" dirty="0"/>
              <a:t>7 diferentes grupos y la respuesta fue acorde a la proporción de ellos</a:t>
            </a:r>
            <a:r>
              <a:rPr lang="es-MX" dirty="0" smtClean="0"/>
              <a:t>:</a:t>
            </a:r>
          </a:p>
          <a:p>
            <a:endParaRPr lang="es-MX" dirty="0"/>
          </a:p>
        </p:txBody>
      </p:sp>
      <p:sp>
        <p:nvSpPr>
          <p:cNvPr id="3" name="Marcador de número de diapositiva 2"/>
          <p:cNvSpPr>
            <a:spLocks noGrp="1"/>
          </p:cNvSpPr>
          <p:nvPr>
            <p:ph type="sldNum" sz="quarter" idx="10"/>
          </p:nvPr>
        </p:nvSpPr>
        <p:spPr/>
        <p:txBody>
          <a:bodyPr/>
          <a:lstStyle/>
          <a:p>
            <a:pPr>
              <a:defRPr/>
            </a:pPr>
            <a:fld id="{224C0BB5-8FD2-48FE-8BF9-0AB39B5B5644}" type="slidenum">
              <a:rPr lang="es-ES" smtClean="0"/>
              <a:pPr>
                <a:defRPr/>
              </a:pPr>
              <a:t>2</a:t>
            </a:fld>
            <a:endParaRPr lang="es-ES" dirty="0"/>
          </a:p>
        </p:txBody>
      </p:sp>
      <p:sp>
        <p:nvSpPr>
          <p:cNvPr id="8" name="13 CuadroTexto"/>
          <p:cNvSpPr txBox="1"/>
          <p:nvPr/>
        </p:nvSpPr>
        <p:spPr>
          <a:xfrm>
            <a:off x="7818758" y="4535542"/>
            <a:ext cx="537327" cy="261610"/>
          </a:xfrm>
          <a:prstGeom prst="rect">
            <a:avLst/>
          </a:prstGeom>
          <a:noFill/>
        </p:spPr>
        <p:txBody>
          <a:bodyPr wrap="none" rtlCol="0">
            <a:spAutoFit/>
          </a:bodyPr>
          <a:lstStyle/>
          <a:p>
            <a:r>
              <a:rPr lang="es-MX" sz="1100" dirty="0" smtClean="0"/>
              <a:t>4,574</a:t>
            </a:r>
            <a:endParaRPr lang="es-ES" sz="1100" dirty="0"/>
          </a:p>
        </p:txBody>
      </p:sp>
      <p:sp>
        <p:nvSpPr>
          <p:cNvPr id="9" name="14 CuadroTexto"/>
          <p:cNvSpPr txBox="1"/>
          <p:nvPr/>
        </p:nvSpPr>
        <p:spPr>
          <a:xfrm>
            <a:off x="7950058" y="4895582"/>
            <a:ext cx="420308" cy="261610"/>
          </a:xfrm>
          <a:prstGeom prst="rect">
            <a:avLst/>
          </a:prstGeom>
          <a:noFill/>
        </p:spPr>
        <p:txBody>
          <a:bodyPr wrap="none" rtlCol="0">
            <a:spAutoFit/>
          </a:bodyPr>
          <a:lstStyle/>
          <a:p>
            <a:r>
              <a:rPr lang="es-MX" sz="1100" dirty="0" smtClean="0"/>
              <a:t>278</a:t>
            </a:r>
            <a:endParaRPr lang="es-ES" sz="1100" dirty="0"/>
          </a:p>
        </p:txBody>
      </p:sp>
      <p:sp>
        <p:nvSpPr>
          <p:cNvPr id="10" name="6 Rectángulo"/>
          <p:cNvSpPr/>
          <p:nvPr/>
        </p:nvSpPr>
        <p:spPr>
          <a:xfrm>
            <a:off x="4481934" y="4097754"/>
            <a:ext cx="5278289" cy="261610"/>
          </a:xfrm>
          <a:prstGeom prst="rect">
            <a:avLst/>
          </a:prstGeom>
        </p:spPr>
        <p:txBody>
          <a:bodyPr wrap="square">
            <a:spAutoFit/>
          </a:bodyPr>
          <a:lstStyle/>
          <a:p>
            <a:pPr algn="ctr"/>
            <a:r>
              <a:rPr lang="es-MX" sz="1100" b="1" dirty="0" smtClean="0"/>
              <a:t>Distribución de la base de datos y de las entrevistas recibidas</a:t>
            </a:r>
            <a:endParaRPr lang="es-MX" sz="1100" b="1" dirty="0"/>
          </a:p>
        </p:txBody>
      </p:sp>
    </p:spTree>
    <p:extLst>
      <p:ext uri="{BB962C8B-B14F-4D97-AF65-F5344CB8AC3E}">
        <p14:creationId xmlns:p14="http://schemas.microsoft.com/office/powerpoint/2010/main" val="1045158886"/>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Aclaración importante</a:t>
            </a:r>
            <a:endParaRPr lang="es-MX" dirty="0"/>
          </a:p>
        </p:txBody>
      </p:sp>
      <p:sp>
        <p:nvSpPr>
          <p:cNvPr id="3" name="2 Marcador de contenido"/>
          <p:cNvSpPr>
            <a:spLocks noGrp="1"/>
          </p:cNvSpPr>
          <p:nvPr>
            <p:ph sz="half" idx="1"/>
          </p:nvPr>
        </p:nvSpPr>
        <p:spPr/>
        <p:txBody>
          <a:bodyPr/>
          <a:lstStyle/>
          <a:p>
            <a:r>
              <a:rPr lang="es-MX" dirty="0" smtClean="0"/>
              <a:t>El presente ejercicio no pretende en ningún momento ser un pronóstico del resultado del próximo proceso electoral, sobre todo porque partimos del hecho de que no es representativa de la población en su conjunto sino de quienes para esta publicación se consideran líderes de opinión de diversos ámbitos: empresarial, político, académico y social.</a:t>
            </a:r>
          </a:p>
          <a:p>
            <a:r>
              <a:rPr lang="es-MX" dirty="0" smtClean="0"/>
              <a:t>Es también importante hacer notar que, dada la configuración de la base de datos, la muestra está muy cargada hacia la capital del estado: 89% de quienes respondieron la encuesta viven en Culiacán.</a:t>
            </a:r>
          </a:p>
        </p:txBody>
      </p:sp>
      <p:sp>
        <p:nvSpPr>
          <p:cNvPr id="5" name="4 Marcador de número de diapositiva"/>
          <p:cNvSpPr>
            <a:spLocks noGrp="1"/>
          </p:cNvSpPr>
          <p:nvPr>
            <p:ph type="sldNum" sz="quarter" idx="10"/>
          </p:nvPr>
        </p:nvSpPr>
        <p:spPr/>
        <p:txBody>
          <a:bodyPr/>
          <a:lstStyle/>
          <a:p>
            <a:pPr>
              <a:defRPr/>
            </a:pPr>
            <a:fld id="{4D46B744-6698-452A-9EF5-4A327721F341}" type="slidenum">
              <a:rPr lang="es-ES" smtClean="0"/>
              <a:pPr>
                <a:defRPr/>
              </a:pPr>
              <a:t>3</a:t>
            </a:fld>
            <a:endParaRPr lang="es-ES" dirty="0"/>
          </a:p>
        </p:txBody>
      </p:sp>
    </p:spTree>
    <p:extLst>
      <p:ext uri="{BB962C8B-B14F-4D97-AF65-F5344CB8AC3E}">
        <p14:creationId xmlns:p14="http://schemas.microsoft.com/office/powerpoint/2010/main" val="201567095"/>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8 Gráfico"/>
          <p:cNvGraphicFramePr>
            <a:graphicFrameLocks/>
          </p:cNvGraphicFramePr>
          <p:nvPr>
            <p:extLst>
              <p:ext uri="{D42A27DB-BD31-4B8C-83A1-F6EECF244321}">
                <p14:modId xmlns:p14="http://schemas.microsoft.com/office/powerpoint/2010/main" val="1459639140"/>
              </p:ext>
            </p:extLst>
          </p:nvPr>
        </p:nvGraphicFramePr>
        <p:xfrm>
          <a:off x="2609726" y="4149080"/>
          <a:ext cx="4680520" cy="1800200"/>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p:txBody>
          <a:bodyPr/>
          <a:lstStyle/>
          <a:p>
            <a:r>
              <a:rPr lang="es-MX" dirty="0"/>
              <a:t>Perfil de quienes respondieron la encuesta</a:t>
            </a:r>
          </a:p>
        </p:txBody>
      </p:sp>
      <p:sp>
        <p:nvSpPr>
          <p:cNvPr id="5" name="4 Marcador de número de diapositiva"/>
          <p:cNvSpPr>
            <a:spLocks noGrp="1"/>
          </p:cNvSpPr>
          <p:nvPr>
            <p:ph type="sldNum" sz="quarter" idx="10"/>
          </p:nvPr>
        </p:nvSpPr>
        <p:spPr/>
        <p:txBody>
          <a:bodyPr/>
          <a:lstStyle/>
          <a:p>
            <a:pPr>
              <a:defRPr/>
            </a:pPr>
            <a:fld id="{4D46B744-6698-452A-9EF5-4A327721F341}" type="slidenum">
              <a:rPr lang="es-ES" smtClean="0"/>
              <a:pPr>
                <a:defRPr/>
              </a:pPr>
              <a:t>4</a:t>
            </a:fld>
            <a:endParaRPr lang="es-ES" dirty="0"/>
          </a:p>
        </p:txBody>
      </p:sp>
      <p:graphicFrame>
        <p:nvGraphicFramePr>
          <p:cNvPr id="6" name="1 Gráfico"/>
          <p:cNvGraphicFramePr>
            <a:graphicFrameLocks/>
          </p:cNvGraphicFramePr>
          <p:nvPr>
            <p:extLst>
              <p:ext uri="{D42A27DB-BD31-4B8C-83A1-F6EECF244321}">
                <p14:modId xmlns:p14="http://schemas.microsoft.com/office/powerpoint/2010/main" val="144225484"/>
              </p:ext>
            </p:extLst>
          </p:nvPr>
        </p:nvGraphicFramePr>
        <p:xfrm>
          <a:off x="405448" y="1124745"/>
          <a:ext cx="4868574" cy="2592287"/>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1907704" y="980728"/>
            <a:ext cx="2016224" cy="307777"/>
          </a:xfrm>
          <a:prstGeom prst="rect">
            <a:avLst/>
          </a:prstGeom>
          <a:noFill/>
        </p:spPr>
        <p:txBody>
          <a:bodyPr wrap="square" rtlCol="0">
            <a:spAutoFit/>
          </a:bodyPr>
          <a:lstStyle/>
          <a:p>
            <a:pPr algn="ctr"/>
            <a:r>
              <a:rPr lang="es-MX" sz="1400" b="1" dirty="0" smtClean="0"/>
              <a:t>Sexo</a:t>
            </a:r>
            <a:endParaRPr lang="es-MX" sz="1400" dirty="0"/>
          </a:p>
        </p:txBody>
      </p:sp>
      <p:sp>
        <p:nvSpPr>
          <p:cNvPr id="10" name="9 CuadroTexto"/>
          <p:cNvSpPr txBox="1"/>
          <p:nvPr/>
        </p:nvSpPr>
        <p:spPr>
          <a:xfrm>
            <a:off x="3932470" y="3697287"/>
            <a:ext cx="2016224" cy="307777"/>
          </a:xfrm>
          <a:prstGeom prst="rect">
            <a:avLst/>
          </a:prstGeom>
          <a:noFill/>
        </p:spPr>
        <p:txBody>
          <a:bodyPr wrap="square" rtlCol="0">
            <a:spAutoFit/>
          </a:bodyPr>
          <a:lstStyle/>
          <a:p>
            <a:pPr algn="ctr"/>
            <a:r>
              <a:rPr lang="es-MX" sz="1400" b="1" dirty="0" smtClean="0"/>
              <a:t>Rango de edad</a:t>
            </a:r>
            <a:endParaRPr lang="es-MX" sz="1400" dirty="0"/>
          </a:p>
        </p:txBody>
      </p:sp>
      <p:sp>
        <p:nvSpPr>
          <p:cNvPr id="11" name="10 CuadroTexto"/>
          <p:cNvSpPr txBox="1"/>
          <p:nvPr/>
        </p:nvSpPr>
        <p:spPr>
          <a:xfrm>
            <a:off x="6570166" y="980727"/>
            <a:ext cx="2016224" cy="307777"/>
          </a:xfrm>
          <a:prstGeom prst="rect">
            <a:avLst/>
          </a:prstGeom>
          <a:noFill/>
        </p:spPr>
        <p:txBody>
          <a:bodyPr wrap="square" rtlCol="0">
            <a:spAutoFit/>
          </a:bodyPr>
          <a:lstStyle/>
          <a:p>
            <a:pPr algn="ctr"/>
            <a:r>
              <a:rPr lang="es-MX" sz="1400" b="1" dirty="0" smtClean="0"/>
              <a:t>Municipio</a:t>
            </a:r>
            <a:endParaRPr lang="es-MX" sz="1400" dirty="0"/>
          </a:p>
        </p:txBody>
      </p:sp>
      <p:graphicFrame>
        <p:nvGraphicFramePr>
          <p:cNvPr id="12" name="11 Tabla"/>
          <p:cNvGraphicFramePr>
            <a:graphicFrameLocks noGrp="1"/>
          </p:cNvGraphicFramePr>
          <p:nvPr>
            <p:extLst>
              <p:ext uri="{D42A27DB-BD31-4B8C-83A1-F6EECF244321}">
                <p14:modId xmlns:p14="http://schemas.microsoft.com/office/powerpoint/2010/main" val="3238783096"/>
              </p:ext>
            </p:extLst>
          </p:nvPr>
        </p:nvGraphicFramePr>
        <p:xfrm>
          <a:off x="6210126" y="1484784"/>
          <a:ext cx="2592288" cy="1367824"/>
        </p:xfrm>
        <a:graphic>
          <a:graphicData uri="http://schemas.openxmlformats.org/drawingml/2006/table">
            <a:tbl>
              <a:tblPr/>
              <a:tblGrid>
                <a:gridCol w="1836576"/>
                <a:gridCol w="755712"/>
              </a:tblGrid>
              <a:tr h="536398">
                <a:tc>
                  <a:txBody>
                    <a:bodyPr/>
                    <a:lstStyle/>
                    <a:p>
                      <a:pPr algn="l" fontAlgn="b"/>
                      <a:r>
                        <a:rPr lang="es-MX" sz="1200" b="1" i="0" u="none" strike="noStrike" dirty="0" smtClean="0">
                          <a:solidFill>
                            <a:schemeClr val="tx1"/>
                          </a:solidFill>
                          <a:latin typeface="Arial" pitchFamily="34" charset="0"/>
                          <a:cs typeface="Arial" pitchFamily="34" charset="0"/>
                        </a:rPr>
                        <a:t>Municipio</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r>
              <a:tr h="415713">
                <a:tc>
                  <a:txBody>
                    <a:bodyPr/>
                    <a:lstStyle/>
                    <a:p>
                      <a:pPr algn="l" fontAlgn="b"/>
                      <a:r>
                        <a:rPr lang="es-MX" sz="1100" b="0" i="0" u="none" strike="noStrike" dirty="0">
                          <a:solidFill>
                            <a:srgbClr val="000000"/>
                          </a:solidFill>
                          <a:effectLst/>
                          <a:latin typeface="+mj-lt"/>
                        </a:rPr>
                        <a:t>Culiacán</a:t>
                      </a:r>
                    </a:p>
                  </a:txBody>
                  <a:tcPr marL="90000" marR="90000" marT="46800" marB="46800" anchor="ctr">
                    <a:lnL>
                      <a:noFill/>
                    </a:lnL>
                    <a:lnR>
                      <a:noFill/>
                    </a:lnR>
                    <a:lnT>
                      <a:noFill/>
                    </a:lnT>
                    <a:lnB>
                      <a:noFill/>
                    </a:lnB>
                    <a:noFill/>
                  </a:tcPr>
                </a:tc>
                <a:tc>
                  <a:txBody>
                    <a:bodyPr/>
                    <a:lstStyle/>
                    <a:p>
                      <a:pPr algn="ctr" fontAlgn="b"/>
                      <a:r>
                        <a:rPr lang="es-MX" sz="1100" b="0" i="0" u="none" strike="noStrike">
                          <a:solidFill>
                            <a:srgbClr val="000000"/>
                          </a:solidFill>
                          <a:effectLst/>
                          <a:latin typeface="+mj-lt"/>
                        </a:rPr>
                        <a:t>89%</a:t>
                      </a:r>
                    </a:p>
                  </a:txBody>
                  <a:tcPr marL="90000" marR="90000" marT="46800" marB="46800" anchor="ctr">
                    <a:lnL>
                      <a:noFill/>
                    </a:lnL>
                    <a:lnR>
                      <a:noFill/>
                    </a:lnR>
                    <a:lnT>
                      <a:noFill/>
                    </a:lnT>
                    <a:lnB>
                      <a:noFill/>
                    </a:lnB>
                    <a:noFill/>
                  </a:tcPr>
                </a:tc>
              </a:tr>
              <a:tr h="415713">
                <a:tc>
                  <a:txBody>
                    <a:bodyPr/>
                    <a:lstStyle/>
                    <a:p>
                      <a:pPr algn="l" fontAlgn="b"/>
                      <a:r>
                        <a:rPr lang="es-MX" sz="1100" b="0" i="0" u="none" strike="noStrike" dirty="0" smtClean="0">
                          <a:solidFill>
                            <a:srgbClr val="000000"/>
                          </a:solidFill>
                          <a:effectLst/>
                          <a:latin typeface="+mj-lt"/>
                        </a:rPr>
                        <a:t>Otro municipio</a:t>
                      </a:r>
                      <a:endParaRPr lang="es-MX" sz="1100" b="0" i="0" u="none" strike="noStrike" dirty="0">
                        <a:solidFill>
                          <a:srgbClr val="000000"/>
                        </a:solidFill>
                        <a:effectLst/>
                        <a:latin typeface="+mj-lt"/>
                      </a:endParaRP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smtClean="0">
                          <a:solidFill>
                            <a:srgbClr val="000000"/>
                          </a:solidFill>
                          <a:effectLst/>
                          <a:latin typeface="+mj-lt"/>
                        </a:rPr>
                        <a:t>11%</a:t>
                      </a:r>
                      <a:endParaRPr lang="es-MX" sz="1100" b="0" i="0" u="none" strike="noStrike" dirty="0">
                        <a:solidFill>
                          <a:srgbClr val="000000"/>
                        </a:solidFill>
                        <a:effectLst/>
                        <a:latin typeface="+mj-lt"/>
                      </a:endParaRP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4077252713"/>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Lo más relevante de lo encontrado en la encuesta</a:t>
            </a:r>
            <a:endParaRPr lang="es-MX" dirty="0"/>
          </a:p>
        </p:txBody>
      </p:sp>
      <p:sp>
        <p:nvSpPr>
          <p:cNvPr id="3" name="2 Marcador de contenido"/>
          <p:cNvSpPr>
            <a:spLocks noGrp="1"/>
          </p:cNvSpPr>
          <p:nvPr>
            <p:ph sz="half" idx="1"/>
          </p:nvPr>
        </p:nvSpPr>
        <p:spPr>
          <a:xfrm>
            <a:off x="512775" y="836715"/>
            <a:ext cx="4689239" cy="5237779"/>
          </a:xfrm>
        </p:spPr>
        <p:txBody>
          <a:bodyPr/>
          <a:lstStyle/>
          <a:p>
            <a:r>
              <a:rPr lang="es-MX" dirty="0" smtClean="0"/>
              <a:t>La gran mayoría de los líderes entrevistados (81%) dijo estar completamente seguro de ir a votar en las próximas elecciones del 5 de junio.</a:t>
            </a:r>
          </a:p>
          <a:p>
            <a:r>
              <a:rPr lang="es-MX" dirty="0" smtClean="0"/>
              <a:t>41% del total afirmó que votará por Quirino Ordaz Coppel.</a:t>
            </a:r>
          </a:p>
          <a:p>
            <a:pPr lvl="1"/>
            <a:r>
              <a:rPr lang="es-MX" dirty="0" smtClean="0"/>
              <a:t>48% si consideramos solamente a quienes manifestaron estar seguros de ir a votar.</a:t>
            </a:r>
          </a:p>
          <a:p>
            <a:r>
              <a:rPr lang="es-MX" dirty="0" smtClean="0"/>
              <a:t>Por orden de relevancia en la intención de voto le siguen:</a:t>
            </a:r>
          </a:p>
          <a:p>
            <a:pPr lvl="1"/>
            <a:r>
              <a:rPr lang="es-MX" dirty="0" smtClean="0"/>
              <a:t>Martín Heredia Lizárraga, con 11% del total (11% de quienes seguramente votarán).</a:t>
            </a:r>
          </a:p>
          <a:p>
            <a:pPr lvl="1"/>
            <a:r>
              <a:rPr lang="es-MX" dirty="0" smtClean="0"/>
              <a:t>Mariano Gómez Aguirre, con 9% (10% de quienes seguramente votarán).</a:t>
            </a:r>
          </a:p>
          <a:p>
            <a:pPr lvl="1"/>
            <a:r>
              <a:rPr lang="es-MX" dirty="0" smtClean="0"/>
              <a:t>Francisco Frías Castro, 8% (8% de los que seguramente votarán).</a:t>
            </a:r>
          </a:p>
          <a:p>
            <a:pPr lvl="1"/>
            <a:r>
              <a:rPr lang="es-MX" dirty="0" smtClean="0"/>
              <a:t>Héctor M. </a:t>
            </a:r>
            <a:r>
              <a:rPr lang="es-MX" dirty="0" err="1" smtClean="0"/>
              <a:t>Cuén</a:t>
            </a:r>
            <a:r>
              <a:rPr lang="es-MX" dirty="0" smtClean="0"/>
              <a:t> Ojeda, 6% (7% de los que seguramente votarán).</a:t>
            </a:r>
          </a:p>
          <a:p>
            <a:pPr lvl="1"/>
            <a:r>
              <a:rPr lang="es-MX" dirty="0" smtClean="0"/>
              <a:t>18% no ha decidido por quién votar (14% de quienes seguramente votarán).</a:t>
            </a:r>
          </a:p>
          <a:p>
            <a:r>
              <a:rPr lang="es-MX" dirty="0" smtClean="0"/>
              <a:t>Independientemente de su intención de voto, 64% cree que el ganador de la elección será Quirino Ordaz.</a:t>
            </a:r>
          </a:p>
          <a:p>
            <a:pPr lvl="1"/>
            <a:r>
              <a:rPr lang="es-MX" dirty="0" smtClean="0"/>
              <a:t>Le siguen Héctor M. </a:t>
            </a:r>
            <a:r>
              <a:rPr lang="es-MX" dirty="0" err="1" smtClean="0"/>
              <a:t>Cuén</a:t>
            </a:r>
            <a:r>
              <a:rPr lang="es-MX" dirty="0" smtClean="0"/>
              <a:t>, Martín Heredia y Francisco Frías, con 10%, 7% y 5%, respectivamente.</a:t>
            </a:r>
          </a:p>
          <a:p>
            <a:pPr lvl="1"/>
            <a:endParaRPr lang="es-MX" dirty="0" smtClean="0"/>
          </a:p>
          <a:p>
            <a:endParaRPr lang="es-MX" dirty="0" smtClean="0"/>
          </a:p>
        </p:txBody>
      </p:sp>
      <p:sp>
        <p:nvSpPr>
          <p:cNvPr id="8" name="Marcador de contenido 7"/>
          <p:cNvSpPr>
            <a:spLocks noGrp="1"/>
          </p:cNvSpPr>
          <p:nvPr>
            <p:ph sz="half" idx="2"/>
          </p:nvPr>
        </p:nvSpPr>
        <p:spPr/>
        <p:txBody>
          <a:bodyPr/>
          <a:lstStyle/>
          <a:p>
            <a:r>
              <a:rPr lang="es-MX" dirty="0" smtClean="0"/>
              <a:t>Aunque muchos ya decidieron por quién votar y está claro quién </a:t>
            </a:r>
            <a:r>
              <a:rPr lang="es-MX" dirty="0" err="1" smtClean="0"/>
              <a:t>liderea</a:t>
            </a:r>
            <a:r>
              <a:rPr lang="es-MX" dirty="0" smtClean="0"/>
              <a:t> las preferencias entre los líderes participantes en la encuesta, se observa un alto nivel de indecisión.</a:t>
            </a:r>
          </a:p>
          <a:p>
            <a:r>
              <a:rPr lang="es-MX" dirty="0" smtClean="0"/>
              <a:t>Como ya se mencionó, es necesario recalcar que estos resultados no deben tomarse como representativos de la sociedad en su conjunto, ya que corresponden a un grupo muy particular. </a:t>
            </a:r>
          </a:p>
          <a:p>
            <a:r>
              <a:rPr lang="es-MX" dirty="0" smtClean="0"/>
              <a:t>Asimismo, hay que tomar en cuenta que casi </a:t>
            </a:r>
            <a:r>
              <a:rPr lang="es-MX" dirty="0"/>
              <a:t>9</a:t>
            </a:r>
            <a:r>
              <a:rPr lang="es-MX" dirty="0" smtClean="0"/>
              <a:t> de cada 10 participantes en el ejercicio viven en el municipio de Culiacán.</a:t>
            </a:r>
            <a:endParaRPr lang="es-MX" dirty="0"/>
          </a:p>
        </p:txBody>
      </p:sp>
      <p:sp>
        <p:nvSpPr>
          <p:cNvPr id="5" name="4 Marcador de número de diapositiva"/>
          <p:cNvSpPr>
            <a:spLocks noGrp="1"/>
          </p:cNvSpPr>
          <p:nvPr>
            <p:ph type="sldNum" sz="quarter" idx="10"/>
          </p:nvPr>
        </p:nvSpPr>
        <p:spPr/>
        <p:txBody>
          <a:bodyPr/>
          <a:lstStyle/>
          <a:p>
            <a:fld id="{4D46B744-6698-452A-9EF5-4A327721F341}" type="slidenum">
              <a:rPr lang="es-ES" smtClean="0"/>
              <a:pPr/>
              <a:t>5</a:t>
            </a:fld>
            <a:endParaRPr lang="es-ES" dirty="0"/>
          </a:p>
        </p:txBody>
      </p:sp>
    </p:spTree>
    <p:extLst>
      <p:ext uri="{BB962C8B-B14F-4D97-AF65-F5344CB8AC3E}">
        <p14:creationId xmlns:p14="http://schemas.microsoft.com/office/powerpoint/2010/main" val="259448965"/>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Intención de ir a votar en las próximas elecciones</a:t>
            </a:r>
            <a:endParaRPr lang="es-MX" dirty="0"/>
          </a:p>
        </p:txBody>
      </p:sp>
      <p:sp>
        <p:nvSpPr>
          <p:cNvPr id="5" name="Marcador de número de diapositiva 4"/>
          <p:cNvSpPr>
            <a:spLocks noGrp="1"/>
          </p:cNvSpPr>
          <p:nvPr>
            <p:ph type="sldNum" sz="quarter" idx="10"/>
          </p:nvPr>
        </p:nvSpPr>
        <p:spPr/>
        <p:txBody>
          <a:bodyPr/>
          <a:lstStyle/>
          <a:p>
            <a:fld id="{4D46B744-6698-452A-9EF5-4A327721F341}" type="slidenum">
              <a:rPr lang="es-ES" smtClean="0"/>
              <a:pPr/>
              <a:t>6</a:t>
            </a:fld>
            <a:endParaRPr lang="es-ES" dirty="0"/>
          </a:p>
        </p:txBody>
      </p:sp>
      <p:sp>
        <p:nvSpPr>
          <p:cNvPr id="3" name="2 Rectángulo"/>
          <p:cNvSpPr/>
          <p:nvPr/>
        </p:nvSpPr>
        <p:spPr>
          <a:xfrm>
            <a:off x="1169566" y="692696"/>
            <a:ext cx="7848872" cy="830997"/>
          </a:xfrm>
          <a:prstGeom prst="rect">
            <a:avLst/>
          </a:prstGeom>
        </p:spPr>
        <p:txBody>
          <a:bodyPr wrap="square">
            <a:spAutoFit/>
          </a:bodyPr>
          <a:lstStyle/>
          <a:p>
            <a:pPr algn="ctr"/>
            <a:r>
              <a:rPr lang="es-MX" sz="1200" b="1" dirty="0"/>
              <a:t>El 5 de j</a:t>
            </a:r>
            <a:r>
              <a:rPr lang="es-MX" sz="1200" b="1" dirty="0" smtClean="0"/>
              <a:t>unio </a:t>
            </a:r>
            <a:r>
              <a:rPr lang="es-MX" sz="1200" b="1" dirty="0"/>
              <a:t>de este año habrá elecciones para elegir GOBERNADOR DEL ESTADO, PRESIDENTES MUNICIPALES y DIPUTADOS, ¿qué tan seguro está de ir a votar en las elecciones</a:t>
            </a:r>
            <a:r>
              <a:rPr lang="es-MX" sz="1200" b="1" dirty="0" smtClean="0"/>
              <a:t>?</a:t>
            </a:r>
            <a:endParaRPr lang="es-MX" sz="1200" dirty="0" smtClean="0"/>
          </a:p>
          <a:p>
            <a:pPr algn="ctr"/>
            <a:endParaRPr lang="es-MX" sz="1200" dirty="0" smtClean="0"/>
          </a:p>
          <a:p>
            <a:pPr algn="ctr"/>
            <a:r>
              <a:rPr lang="es-MX" sz="1200" dirty="0" smtClean="0"/>
              <a:t>(% total de entrevistados)</a:t>
            </a:r>
            <a:r>
              <a:rPr lang="es-MX" sz="1200" b="1" dirty="0" smtClean="0"/>
              <a:t> </a:t>
            </a:r>
            <a:endParaRPr lang="es-MX" sz="1200" b="1" dirty="0"/>
          </a:p>
        </p:txBody>
      </p:sp>
      <p:graphicFrame>
        <p:nvGraphicFramePr>
          <p:cNvPr id="9" name="5 Gráfico"/>
          <p:cNvGraphicFramePr>
            <a:graphicFrameLocks/>
          </p:cNvGraphicFramePr>
          <p:nvPr>
            <p:extLst>
              <p:ext uri="{D42A27DB-BD31-4B8C-83A1-F6EECF244321}">
                <p14:modId xmlns:p14="http://schemas.microsoft.com/office/powerpoint/2010/main" val="364261857"/>
              </p:ext>
            </p:extLst>
          </p:nvPr>
        </p:nvGraphicFramePr>
        <p:xfrm>
          <a:off x="953542" y="1988840"/>
          <a:ext cx="842493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redondeado 6">
            <a:hlinkClick r:id="rId3"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475504284"/>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Candidato por el que votaría  en las próximas elecciones para gobernador</a:t>
            </a:r>
            <a:endParaRPr lang="es-MX" dirty="0"/>
          </a:p>
        </p:txBody>
      </p:sp>
      <p:sp>
        <p:nvSpPr>
          <p:cNvPr id="5" name="Marcador de número de diapositiva 4"/>
          <p:cNvSpPr>
            <a:spLocks noGrp="1"/>
          </p:cNvSpPr>
          <p:nvPr>
            <p:ph type="sldNum" sz="quarter" idx="10"/>
          </p:nvPr>
        </p:nvSpPr>
        <p:spPr/>
        <p:txBody>
          <a:bodyPr/>
          <a:lstStyle/>
          <a:p>
            <a:fld id="{4D46B744-6698-452A-9EF5-4A327721F341}" type="slidenum">
              <a:rPr lang="es-ES" smtClean="0"/>
              <a:pPr/>
              <a:t>7</a:t>
            </a:fld>
            <a:endParaRPr lang="es-ES" dirty="0"/>
          </a:p>
        </p:txBody>
      </p:sp>
      <p:sp>
        <p:nvSpPr>
          <p:cNvPr id="3" name="2 Rectángulo"/>
          <p:cNvSpPr/>
          <p:nvPr/>
        </p:nvSpPr>
        <p:spPr>
          <a:xfrm>
            <a:off x="665510" y="692696"/>
            <a:ext cx="8784976" cy="646331"/>
          </a:xfrm>
          <a:prstGeom prst="rect">
            <a:avLst/>
          </a:prstGeom>
        </p:spPr>
        <p:txBody>
          <a:bodyPr wrap="square">
            <a:spAutoFit/>
          </a:bodyPr>
          <a:lstStyle/>
          <a:p>
            <a:pPr algn="ctr"/>
            <a:r>
              <a:rPr lang="es-MX" sz="1200" b="1" dirty="0"/>
              <a:t>Si el día de hoy fuera la elección para </a:t>
            </a:r>
            <a:r>
              <a:rPr lang="es-MX" sz="1200" b="1" dirty="0" smtClean="0"/>
              <a:t>GOBERNADOR DEL </a:t>
            </a:r>
            <a:r>
              <a:rPr lang="es-MX" sz="1200" b="1" dirty="0"/>
              <a:t>ESTADO, ¿por cuál de los siguientes candidatos votaría</a:t>
            </a:r>
            <a:r>
              <a:rPr lang="es-MX" sz="1200" b="1" dirty="0" smtClean="0"/>
              <a:t>?</a:t>
            </a:r>
          </a:p>
          <a:p>
            <a:pPr algn="ctr"/>
            <a:endParaRPr lang="es-MX" sz="1200" dirty="0" smtClean="0"/>
          </a:p>
          <a:p>
            <a:pPr algn="ctr"/>
            <a:r>
              <a:rPr lang="es-MX" sz="1200" dirty="0" smtClean="0"/>
              <a:t>(% total de entrevistados)</a:t>
            </a:r>
            <a:r>
              <a:rPr lang="es-MX" sz="1200" b="1" dirty="0" smtClean="0"/>
              <a:t> </a:t>
            </a:r>
            <a:endParaRPr lang="es-MX" sz="1200" b="1" dirty="0"/>
          </a:p>
        </p:txBody>
      </p:sp>
      <p:graphicFrame>
        <p:nvGraphicFramePr>
          <p:cNvPr id="7" name="5 Gráfico"/>
          <p:cNvGraphicFramePr>
            <a:graphicFrameLocks/>
          </p:cNvGraphicFramePr>
          <p:nvPr>
            <p:extLst>
              <p:ext uri="{D42A27DB-BD31-4B8C-83A1-F6EECF244321}">
                <p14:modId xmlns:p14="http://schemas.microsoft.com/office/powerpoint/2010/main" val="1601068578"/>
              </p:ext>
            </p:extLst>
          </p:nvPr>
        </p:nvGraphicFramePr>
        <p:xfrm>
          <a:off x="593502" y="1988840"/>
          <a:ext cx="9001000"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redondeado 6">
            <a:hlinkClick r:id="rId3"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3918884529"/>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5 Gráfico"/>
          <p:cNvGraphicFramePr>
            <a:graphicFrameLocks/>
          </p:cNvGraphicFramePr>
          <p:nvPr>
            <p:extLst>
              <p:ext uri="{D42A27DB-BD31-4B8C-83A1-F6EECF244321}">
                <p14:modId xmlns:p14="http://schemas.microsoft.com/office/powerpoint/2010/main" val="374071129"/>
              </p:ext>
            </p:extLst>
          </p:nvPr>
        </p:nvGraphicFramePr>
        <p:xfrm>
          <a:off x="593502" y="1988840"/>
          <a:ext cx="9001000"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p:txBody>
          <a:bodyPr/>
          <a:lstStyle/>
          <a:p>
            <a:r>
              <a:rPr lang="es-MX" dirty="0" smtClean="0"/>
              <a:t>Candidato por el que votaría  en las próximas elecciones para gobernador</a:t>
            </a:r>
            <a:endParaRPr lang="es-MX" dirty="0"/>
          </a:p>
        </p:txBody>
      </p:sp>
      <p:sp>
        <p:nvSpPr>
          <p:cNvPr id="5" name="Marcador de número de diapositiva 4"/>
          <p:cNvSpPr>
            <a:spLocks noGrp="1"/>
          </p:cNvSpPr>
          <p:nvPr>
            <p:ph type="sldNum" sz="quarter" idx="10"/>
          </p:nvPr>
        </p:nvSpPr>
        <p:spPr/>
        <p:txBody>
          <a:bodyPr/>
          <a:lstStyle/>
          <a:p>
            <a:fld id="{4D46B744-6698-452A-9EF5-4A327721F341}" type="slidenum">
              <a:rPr lang="es-ES" smtClean="0"/>
              <a:pPr/>
              <a:t>8</a:t>
            </a:fld>
            <a:endParaRPr lang="es-ES" dirty="0"/>
          </a:p>
        </p:txBody>
      </p:sp>
      <p:sp>
        <p:nvSpPr>
          <p:cNvPr id="3" name="2 Rectángulo"/>
          <p:cNvSpPr/>
          <p:nvPr/>
        </p:nvSpPr>
        <p:spPr>
          <a:xfrm>
            <a:off x="665510" y="692696"/>
            <a:ext cx="8784976" cy="646331"/>
          </a:xfrm>
          <a:prstGeom prst="rect">
            <a:avLst/>
          </a:prstGeom>
        </p:spPr>
        <p:txBody>
          <a:bodyPr wrap="square">
            <a:spAutoFit/>
          </a:bodyPr>
          <a:lstStyle/>
          <a:p>
            <a:pPr algn="ctr"/>
            <a:r>
              <a:rPr lang="es-MX" sz="1200" b="1" dirty="0" smtClean="0"/>
              <a:t>Si esta totalmente seguro de ir a votar, ¿por qué candidato votaría?</a:t>
            </a:r>
          </a:p>
          <a:p>
            <a:pPr algn="ctr"/>
            <a:endParaRPr lang="es-MX" sz="1200" dirty="0" smtClean="0"/>
          </a:p>
          <a:p>
            <a:pPr algn="ctr"/>
            <a:r>
              <a:rPr lang="es-MX" sz="1200" dirty="0" smtClean="0"/>
              <a:t>(% de entrevistados que están </a:t>
            </a:r>
            <a:r>
              <a:rPr lang="es-MX" sz="1200" b="1" dirty="0" smtClean="0"/>
              <a:t>totalmente seguros de ir a votar</a:t>
            </a:r>
            <a:r>
              <a:rPr lang="es-MX" sz="1200" dirty="0" smtClean="0"/>
              <a:t>)</a:t>
            </a:r>
            <a:r>
              <a:rPr lang="es-MX" sz="1200" b="1" dirty="0" smtClean="0"/>
              <a:t> </a:t>
            </a:r>
            <a:endParaRPr lang="es-MX" sz="1200" b="1" dirty="0"/>
          </a:p>
        </p:txBody>
      </p:sp>
    </p:spTree>
    <p:extLst>
      <p:ext uri="{BB962C8B-B14F-4D97-AF65-F5344CB8AC3E}">
        <p14:creationId xmlns:p14="http://schemas.microsoft.com/office/powerpoint/2010/main" val="2868485447"/>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Candidato que cree ganará las elecciones para gobernador</a:t>
            </a:r>
            <a:endParaRPr lang="es-MX" dirty="0"/>
          </a:p>
        </p:txBody>
      </p:sp>
      <p:sp>
        <p:nvSpPr>
          <p:cNvPr id="5" name="Marcador de número de diapositiva 4"/>
          <p:cNvSpPr>
            <a:spLocks noGrp="1"/>
          </p:cNvSpPr>
          <p:nvPr>
            <p:ph type="sldNum" sz="quarter" idx="10"/>
          </p:nvPr>
        </p:nvSpPr>
        <p:spPr/>
        <p:txBody>
          <a:bodyPr/>
          <a:lstStyle/>
          <a:p>
            <a:fld id="{4D46B744-6698-452A-9EF5-4A327721F341}" type="slidenum">
              <a:rPr lang="es-ES" smtClean="0"/>
              <a:pPr/>
              <a:t>9</a:t>
            </a:fld>
            <a:endParaRPr lang="es-ES" dirty="0"/>
          </a:p>
        </p:txBody>
      </p:sp>
      <p:sp>
        <p:nvSpPr>
          <p:cNvPr id="3" name="2 Rectángulo"/>
          <p:cNvSpPr/>
          <p:nvPr/>
        </p:nvSpPr>
        <p:spPr>
          <a:xfrm>
            <a:off x="665510" y="692696"/>
            <a:ext cx="8784976" cy="646331"/>
          </a:xfrm>
          <a:prstGeom prst="rect">
            <a:avLst/>
          </a:prstGeom>
        </p:spPr>
        <p:txBody>
          <a:bodyPr wrap="square">
            <a:spAutoFit/>
          </a:bodyPr>
          <a:lstStyle/>
          <a:p>
            <a:pPr algn="ctr"/>
            <a:r>
              <a:rPr lang="es-MX" sz="1200" b="1" dirty="0"/>
              <a:t>Independientemente de por quién vaya a votar, ¿quién cree que ganará la elección para GOBERNADOR?</a:t>
            </a:r>
            <a:endParaRPr lang="es-MX" sz="1200" dirty="0" smtClean="0"/>
          </a:p>
          <a:p>
            <a:pPr algn="ctr"/>
            <a:endParaRPr lang="es-MX" sz="1200" dirty="0" smtClean="0"/>
          </a:p>
          <a:p>
            <a:pPr algn="ctr"/>
            <a:r>
              <a:rPr lang="es-MX" sz="1200" dirty="0" smtClean="0"/>
              <a:t>(% total de entrevistados)</a:t>
            </a:r>
            <a:r>
              <a:rPr lang="es-MX" sz="1200" b="1" dirty="0" smtClean="0"/>
              <a:t> </a:t>
            </a:r>
            <a:endParaRPr lang="es-MX" sz="1200" b="1" dirty="0"/>
          </a:p>
        </p:txBody>
      </p:sp>
      <p:graphicFrame>
        <p:nvGraphicFramePr>
          <p:cNvPr id="7" name="5 Gráfico"/>
          <p:cNvGraphicFramePr>
            <a:graphicFrameLocks/>
          </p:cNvGraphicFramePr>
          <p:nvPr>
            <p:extLst>
              <p:ext uri="{D42A27DB-BD31-4B8C-83A1-F6EECF244321}">
                <p14:modId xmlns:p14="http://schemas.microsoft.com/office/powerpoint/2010/main" val="1053665629"/>
              </p:ext>
            </p:extLst>
          </p:nvPr>
        </p:nvGraphicFramePr>
        <p:xfrm>
          <a:off x="917538" y="2060848"/>
          <a:ext cx="842493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redondeado 6">
            <a:hlinkClick r:id="rId3"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1962951901"/>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Estudios EG 06">
  <a:themeElements>
    <a:clrScheme name="">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990000"/>
      </a:hlink>
      <a:folHlink>
        <a:srgbClr val="CC99FF"/>
      </a:folHlink>
    </a:clrScheme>
    <a:fontScheme name="Estudios EG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Arial" charset="0"/>
          </a:defRPr>
        </a:defPPr>
      </a:lstStyle>
    </a:lnDef>
  </a:objectDefaults>
  <a:extraClrSchemeLst>
    <a:extraClrScheme>
      <a:clrScheme name="Estudios EG 06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Estudios EG 06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Estudios EG 06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ción EG Oct 2012">
  <a:themeElements>
    <a:clrScheme name="">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990000"/>
      </a:hlink>
      <a:folHlink>
        <a:srgbClr val="CC99FF"/>
      </a:folHlink>
    </a:clrScheme>
    <a:fontScheme name="Estudios EG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Arial" charset="0"/>
          </a:defRPr>
        </a:defPPr>
      </a:lstStyle>
    </a:lnDef>
  </a:objectDefaults>
  <a:extraClrSchemeLst>
    <a:extraClrScheme>
      <a:clrScheme name="Estudios EG 06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Estudios EG 06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Estudios EG 06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87098</TotalTime>
  <Words>1369</Words>
  <Application>Microsoft Office PowerPoint</Application>
  <PresentationFormat>Personalizado</PresentationFormat>
  <Paragraphs>305</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Arial</vt:lpstr>
      <vt:lpstr>Arial Narrow</vt:lpstr>
      <vt:lpstr>Franklin Gothic Demi Cond</vt:lpstr>
      <vt:lpstr>Times New Roman</vt:lpstr>
      <vt:lpstr>Wingdings</vt:lpstr>
      <vt:lpstr>Estudios EG 06</vt:lpstr>
      <vt:lpstr>Presentación EG Oct 2012</vt:lpstr>
      <vt:lpstr>Presentación de PowerPoint</vt:lpstr>
      <vt:lpstr>Presentación</vt:lpstr>
      <vt:lpstr>Aclaración importante</vt:lpstr>
      <vt:lpstr>Perfil de quienes respondieron la encuesta</vt:lpstr>
      <vt:lpstr>Lo más relevante de lo encontrado en la encuesta</vt:lpstr>
      <vt:lpstr>Intención de ir a votar en las próximas elecciones</vt:lpstr>
      <vt:lpstr>Candidato por el que votaría  en las próximas elecciones para gobernador</vt:lpstr>
      <vt:lpstr>Candidato por el que votaría  en las próximas elecciones para gobernador</vt:lpstr>
      <vt:lpstr>Candidato que cree ganará las elecciones para gobernador</vt:lpstr>
      <vt:lpstr>Cruces por grupos</vt:lpstr>
      <vt:lpstr>Sobre las elecciones en el estado</vt:lpstr>
      <vt:lpstr>Candidato por el que votaría  en las próximas elecciones para gobernador</vt:lpstr>
      <vt:lpstr>Candidato que cree ganará las elecciones para gobernador</vt:lpstr>
      <vt:lpstr>Presentación de PowerPoint</vt:lpstr>
    </vt:vector>
  </TitlesOfParts>
  <Company>S.A. DE C.V.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Entrevista completa</dc:title>
  <dc:creator>EG MERCADOTECNIA</dc:creator>
  <cp:lastModifiedBy>HECTOR ESTRADA</cp:lastModifiedBy>
  <cp:revision>12530</cp:revision>
  <cp:lastPrinted>2016-04-22T15:43:21Z</cp:lastPrinted>
  <dcterms:created xsi:type="dcterms:W3CDTF">2004-02-11T18:11:17Z</dcterms:created>
  <dcterms:modified xsi:type="dcterms:W3CDTF">2016-05-18T14:57:21Z</dcterms:modified>
</cp:coreProperties>
</file>