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AD1C8B-2ED2-44CD-91A4-5C2021B7A51C}"/>
              </a:ext>
            </a:extLst>
          </p:cNvPr>
          <p:cNvSpPr txBox="1"/>
          <p:nvPr/>
        </p:nvSpPr>
        <p:spPr>
          <a:xfrm>
            <a:off x="1326859" y="1536174"/>
            <a:ext cx="95382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 INSTITUTO NACIONAL ELECTORAL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(INE)</a:t>
            </a:r>
          </a:p>
        </p:txBody>
      </p:sp>
    </p:spTree>
    <p:extLst>
      <p:ext uri="{BB962C8B-B14F-4D97-AF65-F5344CB8AC3E}">
        <p14:creationId xmlns:p14="http://schemas.microsoft.com/office/powerpoint/2010/main" val="148068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2DE214-A6D4-4C3A-BA4E-B5A9755E1548}"/>
              </a:ext>
            </a:extLst>
          </p:cNvPr>
          <p:cNvSpPr txBox="1"/>
          <p:nvPr/>
        </p:nvSpPr>
        <p:spPr>
          <a:xfrm>
            <a:off x="889233" y="1191237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INE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C6E363-7E77-49AA-9552-E42707B837C8}"/>
              </a:ext>
            </a:extLst>
          </p:cNvPr>
          <p:cNvSpPr/>
          <p:nvPr/>
        </p:nvSpPr>
        <p:spPr>
          <a:xfrm>
            <a:off x="460479" y="1855745"/>
            <a:ext cx="2612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Unidad Técnica de lo Contencioso Electoral (UTCE).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FC51B19-694B-4FB7-B4E9-3DE2F745C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296" y="0"/>
            <a:ext cx="8658225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023140D-17C4-4DC5-AAC2-04E1C323699A}"/>
              </a:ext>
            </a:extLst>
          </p:cNvPr>
          <p:cNvSpPr txBox="1"/>
          <p:nvPr/>
        </p:nvSpPr>
        <p:spPr>
          <a:xfrm>
            <a:off x="232912" y="5628428"/>
            <a:ext cx="50464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Fuente: </a:t>
            </a:r>
            <a:r>
              <a:rPr lang="es-MX" sz="1400" dirty="0"/>
              <a:t>Instituto Nacional Electoral (INE),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val="2957932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46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Guadalupe Itzia Ledesma Rubio</cp:lastModifiedBy>
  <cp:revision>11</cp:revision>
  <cp:lastPrinted>2018-05-28T19:19:47Z</cp:lastPrinted>
  <dcterms:created xsi:type="dcterms:W3CDTF">2018-05-28T18:59:37Z</dcterms:created>
  <dcterms:modified xsi:type="dcterms:W3CDTF">2018-06-07T16:54:20Z</dcterms:modified>
</cp:coreProperties>
</file>