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avi" ContentType="video/x-msvide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 id="2147483708" r:id="rId4"/>
    <p:sldMasterId id="2147483720" r:id="rId5"/>
    <p:sldMasterId id="2147483732" r:id="rId6"/>
    <p:sldMasterId id="2147483744" r:id="rId7"/>
    <p:sldMasterId id="2147483756" r:id="rId8"/>
    <p:sldMasterId id="2147483768" r:id="rId9"/>
    <p:sldMasterId id="2147483780" r:id="rId10"/>
    <p:sldMasterId id="2147483792" r:id="rId11"/>
    <p:sldMasterId id="2147483804" r:id="rId12"/>
    <p:sldMasterId id="2147483816" r:id="rId13"/>
    <p:sldMasterId id="2147483828" r:id="rId14"/>
    <p:sldMasterId id="2147483840" r:id="rId15"/>
    <p:sldMasterId id="2147483852" r:id="rId16"/>
    <p:sldMasterId id="2147483864" r:id="rId17"/>
    <p:sldMasterId id="2147483876" r:id="rId18"/>
    <p:sldMasterId id="2147483888" r:id="rId19"/>
    <p:sldMasterId id="2147483900" r:id="rId20"/>
  </p:sldMasterIdLst>
  <p:notesMasterIdLst>
    <p:notesMasterId r:id="rId81"/>
  </p:notesMasterIdLst>
  <p:handoutMasterIdLst>
    <p:handoutMasterId r:id="rId82"/>
  </p:handoutMasterIdLst>
  <p:sldIdLst>
    <p:sldId id="257" r:id="rId21"/>
    <p:sldId id="421" r:id="rId22"/>
    <p:sldId id="351" r:id="rId23"/>
    <p:sldId id="399" r:id="rId24"/>
    <p:sldId id="354" r:id="rId25"/>
    <p:sldId id="416" r:id="rId26"/>
    <p:sldId id="417" r:id="rId27"/>
    <p:sldId id="418" r:id="rId28"/>
    <p:sldId id="419" r:id="rId29"/>
    <p:sldId id="273" r:id="rId30"/>
    <p:sldId id="272" r:id="rId31"/>
    <p:sldId id="350" r:id="rId32"/>
    <p:sldId id="313" r:id="rId33"/>
    <p:sldId id="276" r:id="rId34"/>
    <p:sldId id="302" r:id="rId35"/>
    <p:sldId id="359" r:id="rId36"/>
    <p:sldId id="360" r:id="rId37"/>
    <p:sldId id="361" r:id="rId38"/>
    <p:sldId id="362" r:id="rId39"/>
    <p:sldId id="363" r:id="rId40"/>
    <p:sldId id="310" r:id="rId41"/>
    <p:sldId id="365" r:id="rId42"/>
    <p:sldId id="396" r:id="rId43"/>
    <p:sldId id="397" r:id="rId44"/>
    <p:sldId id="400" r:id="rId45"/>
    <p:sldId id="401" r:id="rId46"/>
    <p:sldId id="403" r:id="rId47"/>
    <p:sldId id="404" r:id="rId48"/>
    <p:sldId id="410" r:id="rId49"/>
    <p:sldId id="355" r:id="rId50"/>
    <p:sldId id="405" r:id="rId51"/>
    <p:sldId id="409" r:id="rId52"/>
    <p:sldId id="411" r:id="rId53"/>
    <p:sldId id="412" r:id="rId54"/>
    <p:sldId id="413" r:id="rId55"/>
    <p:sldId id="414" r:id="rId56"/>
    <p:sldId id="415" r:id="rId57"/>
    <p:sldId id="367" r:id="rId58"/>
    <p:sldId id="420" r:id="rId59"/>
    <p:sldId id="378" r:id="rId60"/>
    <p:sldId id="379" r:id="rId61"/>
    <p:sldId id="380" r:id="rId62"/>
    <p:sldId id="381" r:id="rId63"/>
    <p:sldId id="382" r:id="rId64"/>
    <p:sldId id="383" r:id="rId65"/>
    <p:sldId id="384" r:id="rId66"/>
    <p:sldId id="385" r:id="rId67"/>
    <p:sldId id="422" r:id="rId68"/>
    <p:sldId id="386" r:id="rId69"/>
    <p:sldId id="387" r:id="rId70"/>
    <p:sldId id="388" r:id="rId71"/>
    <p:sldId id="389" r:id="rId72"/>
    <p:sldId id="390" r:id="rId73"/>
    <p:sldId id="391" r:id="rId74"/>
    <p:sldId id="392" r:id="rId75"/>
    <p:sldId id="393" r:id="rId76"/>
    <p:sldId id="394" r:id="rId77"/>
    <p:sldId id="395" r:id="rId78"/>
    <p:sldId id="352" r:id="rId79"/>
    <p:sldId id="312" r:id="rId80"/>
  </p:sldIdLst>
  <p:sldSz cx="11520488" cy="6840538"/>
  <p:notesSz cx="7010400" cy="9296400"/>
  <p:defaultTextStyle>
    <a:defPPr>
      <a:defRPr lang="es-MX"/>
    </a:defPPr>
    <a:lvl1pPr marL="0" algn="l" defTabSz="898489" rtl="0" eaLnBrk="1" latinLnBrk="0" hangingPunct="1">
      <a:defRPr sz="1769" kern="1200">
        <a:solidFill>
          <a:schemeClr val="tx1"/>
        </a:solidFill>
        <a:latin typeface="+mn-lt"/>
        <a:ea typeface="+mn-ea"/>
        <a:cs typeface="+mn-cs"/>
      </a:defRPr>
    </a:lvl1pPr>
    <a:lvl2pPr marL="449245" algn="l" defTabSz="898489" rtl="0" eaLnBrk="1" latinLnBrk="0" hangingPunct="1">
      <a:defRPr sz="1769" kern="1200">
        <a:solidFill>
          <a:schemeClr val="tx1"/>
        </a:solidFill>
        <a:latin typeface="+mn-lt"/>
        <a:ea typeface="+mn-ea"/>
        <a:cs typeface="+mn-cs"/>
      </a:defRPr>
    </a:lvl2pPr>
    <a:lvl3pPr marL="898489" algn="l" defTabSz="898489" rtl="0" eaLnBrk="1" latinLnBrk="0" hangingPunct="1">
      <a:defRPr sz="1769" kern="1200">
        <a:solidFill>
          <a:schemeClr val="tx1"/>
        </a:solidFill>
        <a:latin typeface="+mn-lt"/>
        <a:ea typeface="+mn-ea"/>
        <a:cs typeface="+mn-cs"/>
      </a:defRPr>
    </a:lvl3pPr>
    <a:lvl4pPr marL="1347734" algn="l" defTabSz="898489" rtl="0" eaLnBrk="1" latinLnBrk="0" hangingPunct="1">
      <a:defRPr sz="1769" kern="1200">
        <a:solidFill>
          <a:schemeClr val="tx1"/>
        </a:solidFill>
        <a:latin typeface="+mn-lt"/>
        <a:ea typeface="+mn-ea"/>
        <a:cs typeface="+mn-cs"/>
      </a:defRPr>
    </a:lvl4pPr>
    <a:lvl5pPr marL="1796979" algn="l" defTabSz="898489" rtl="0" eaLnBrk="1" latinLnBrk="0" hangingPunct="1">
      <a:defRPr sz="1769" kern="1200">
        <a:solidFill>
          <a:schemeClr val="tx1"/>
        </a:solidFill>
        <a:latin typeface="+mn-lt"/>
        <a:ea typeface="+mn-ea"/>
        <a:cs typeface="+mn-cs"/>
      </a:defRPr>
    </a:lvl5pPr>
    <a:lvl6pPr marL="2246224" algn="l" defTabSz="898489" rtl="0" eaLnBrk="1" latinLnBrk="0" hangingPunct="1">
      <a:defRPr sz="1769" kern="1200">
        <a:solidFill>
          <a:schemeClr val="tx1"/>
        </a:solidFill>
        <a:latin typeface="+mn-lt"/>
        <a:ea typeface="+mn-ea"/>
        <a:cs typeface="+mn-cs"/>
      </a:defRPr>
    </a:lvl6pPr>
    <a:lvl7pPr marL="2695468" algn="l" defTabSz="898489" rtl="0" eaLnBrk="1" latinLnBrk="0" hangingPunct="1">
      <a:defRPr sz="1769" kern="1200">
        <a:solidFill>
          <a:schemeClr val="tx1"/>
        </a:solidFill>
        <a:latin typeface="+mn-lt"/>
        <a:ea typeface="+mn-ea"/>
        <a:cs typeface="+mn-cs"/>
      </a:defRPr>
    </a:lvl7pPr>
    <a:lvl8pPr marL="3144713" algn="l" defTabSz="898489" rtl="0" eaLnBrk="1" latinLnBrk="0" hangingPunct="1">
      <a:defRPr sz="1769" kern="1200">
        <a:solidFill>
          <a:schemeClr val="tx1"/>
        </a:solidFill>
        <a:latin typeface="+mn-lt"/>
        <a:ea typeface="+mn-ea"/>
        <a:cs typeface="+mn-cs"/>
      </a:defRPr>
    </a:lvl8pPr>
    <a:lvl9pPr marL="3593958" algn="l" defTabSz="898489" rtl="0" eaLnBrk="1" latinLnBrk="0" hangingPunct="1">
      <a:defRPr sz="1769"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4">
          <p15:clr>
            <a:srgbClr val="A4A3A4"/>
          </p15:clr>
        </p15:guide>
        <p15:guide id="2" pos="362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99"/>
    <a:srgbClr val="993366"/>
    <a:srgbClr val="FF66CC"/>
    <a:srgbClr val="FF3399"/>
    <a:srgbClr val="C660C8"/>
    <a:srgbClr val="FFBDFF"/>
    <a:srgbClr val="644969"/>
    <a:srgbClr val="800080"/>
    <a:srgbClr val="F7F7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9822" autoAdjust="0"/>
  </p:normalViewPr>
  <p:slideViewPr>
    <p:cSldViewPr snapToGrid="0">
      <p:cViewPr varScale="1">
        <p:scale>
          <a:sx n="75" d="100"/>
          <a:sy n="75" d="100"/>
        </p:scale>
        <p:origin x="660" y="54"/>
      </p:cViewPr>
      <p:guideLst>
        <p:guide orient="horz" pos="2154"/>
        <p:guide pos="362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6.xml"/><Relationship Id="rId39" Type="http://schemas.openxmlformats.org/officeDocument/2006/relationships/slide" Target="slides/slide19.xml"/><Relationship Id="rId21" Type="http://schemas.openxmlformats.org/officeDocument/2006/relationships/slide" Target="slides/slide1.xml"/><Relationship Id="rId34" Type="http://schemas.openxmlformats.org/officeDocument/2006/relationships/slide" Target="slides/slide14.xml"/><Relationship Id="rId42" Type="http://schemas.openxmlformats.org/officeDocument/2006/relationships/slide" Target="slides/slide22.xml"/><Relationship Id="rId47" Type="http://schemas.openxmlformats.org/officeDocument/2006/relationships/slide" Target="slides/slide27.xml"/><Relationship Id="rId50" Type="http://schemas.openxmlformats.org/officeDocument/2006/relationships/slide" Target="slides/slide30.xml"/><Relationship Id="rId55" Type="http://schemas.openxmlformats.org/officeDocument/2006/relationships/slide" Target="slides/slide35.xml"/><Relationship Id="rId63" Type="http://schemas.openxmlformats.org/officeDocument/2006/relationships/slide" Target="slides/slide43.xml"/><Relationship Id="rId68" Type="http://schemas.openxmlformats.org/officeDocument/2006/relationships/slide" Target="slides/slide48.xml"/><Relationship Id="rId76" Type="http://schemas.openxmlformats.org/officeDocument/2006/relationships/slide" Target="slides/slide56.xml"/><Relationship Id="rId84"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9.xml"/><Relationship Id="rId11" Type="http://schemas.openxmlformats.org/officeDocument/2006/relationships/slideMaster" Target="slideMasters/slideMaster11.xml"/><Relationship Id="rId24" Type="http://schemas.openxmlformats.org/officeDocument/2006/relationships/slide" Target="slides/slide4.xml"/><Relationship Id="rId32" Type="http://schemas.openxmlformats.org/officeDocument/2006/relationships/slide" Target="slides/slide12.xml"/><Relationship Id="rId37" Type="http://schemas.openxmlformats.org/officeDocument/2006/relationships/slide" Target="slides/slide17.xml"/><Relationship Id="rId40" Type="http://schemas.openxmlformats.org/officeDocument/2006/relationships/slide" Target="slides/slide20.xml"/><Relationship Id="rId45" Type="http://schemas.openxmlformats.org/officeDocument/2006/relationships/slide" Target="slides/slide25.xml"/><Relationship Id="rId53" Type="http://schemas.openxmlformats.org/officeDocument/2006/relationships/slide" Target="slides/slide33.xml"/><Relationship Id="rId58" Type="http://schemas.openxmlformats.org/officeDocument/2006/relationships/slide" Target="slides/slide38.xml"/><Relationship Id="rId66" Type="http://schemas.openxmlformats.org/officeDocument/2006/relationships/slide" Target="slides/slide46.xml"/><Relationship Id="rId74" Type="http://schemas.openxmlformats.org/officeDocument/2006/relationships/slide" Target="slides/slide54.xml"/><Relationship Id="rId79" Type="http://schemas.openxmlformats.org/officeDocument/2006/relationships/slide" Target="slides/slide59.xml"/><Relationship Id="rId5" Type="http://schemas.openxmlformats.org/officeDocument/2006/relationships/slideMaster" Target="slideMasters/slideMaster5.xml"/><Relationship Id="rId61" Type="http://schemas.openxmlformats.org/officeDocument/2006/relationships/slide" Target="slides/slide41.xml"/><Relationship Id="rId82" Type="http://schemas.openxmlformats.org/officeDocument/2006/relationships/handoutMaster" Target="handoutMasters/handoutMaster1.xml"/><Relationship Id="rId19" Type="http://schemas.openxmlformats.org/officeDocument/2006/relationships/slideMaster" Target="slideMasters/slideMaster1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slide" Target="slides/slide23.xml"/><Relationship Id="rId48" Type="http://schemas.openxmlformats.org/officeDocument/2006/relationships/slide" Target="slides/slide28.xml"/><Relationship Id="rId56" Type="http://schemas.openxmlformats.org/officeDocument/2006/relationships/slide" Target="slides/slide36.xml"/><Relationship Id="rId64" Type="http://schemas.openxmlformats.org/officeDocument/2006/relationships/slide" Target="slides/slide44.xml"/><Relationship Id="rId69" Type="http://schemas.openxmlformats.org/officeDocument/2006/relationships/slide" Target="slides/slide49.xml"/><Relationship Id="rId77" Type="http://schemas.openxmlformats.org/officeDocument/2006/relationships/slide" Target="slides/slide57.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80" Type="http://schemas.openxmlformats.org/officeDocument/2006/relationships/slide" Target="slides/slide60.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slide" Target="slides/slide26.xml"/><Relationship Id="rId59" Type="http://schemas.openxmlformats.org/officeDocument/2006/relationships/slide" Target="slides/slide39.xml"/><Relationship Id="rId67" Type="http://schemas.openxmlformats.org/officeDocument/2006/relationships/slide" Target="slides/slide47.xml"/><Relationship Id="rId20" Type="http://schemas.openxmlformats.org/officeDocument/2006/relationships/slideMaster" Target="slideMasters/slideMaster20.xml"/><Relationship Id="rId41" Type="http://schemas.openxmlformats.org/officeDocument/2006/relationships/slide" Target="slides/slide21.xml"/><Relationship Id="rId54" Type="http://schemas.openxmlformats.org/officeDocument/2006/relationships/slide" Target="slides/slide34.xml"/><Relationship Id="rId62" Type="http://schemas.openxmlformats.org/officeDocument/2006/relationships/slide" Target="slides/slide42.xml"/><Relationship Id="rId70" Type="http://schemas.openxmlformats.org/officeDocument/2006/relationships/slide" Target="slides/slide50.xml"/><Relationship Id="rId75" Type="http://schemas.openxmlformats.org/officeDocument/2006/relationships/slide" Target="slides/slide55.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slide" Target="slides/slide37.xml"/><Relationship Id="rId10" Type="http://schemas.openxmlformats.org/officeDocument/2006/relationships/slideMaster" Target="slideMasters/slideMaster10.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slide" Target="slides/slide40.xml"/><Relationship Id="rId65" Type="http://schemas.openxmlformats.org/officeDocument/2006/relationships/slide" Target="slides/slide45.xml"/><Relationship Id="rId73" Type="http://schemas.openxmlformats.org/officeDocument/2006/relationships/slide" Target="slides/slide53.xml"/><Relationship Id="rId78" Type="http://schemas.openxmlformats.org/officeDocument/2006/relationships/slide" Target="slides/slide58.xml"/><Relationship Id="rId81" Type="http://schemas.openxmlformats.org/officeDocument/2006/relationships/notesMaster" Target="notesMasters/notesMaster1.xml"/><Relationship Id="rId86"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3F9DF9-CDF0-46E2-A0FB-90A72356B2D0}" type="doc">
      <dgm:prSet loTypeId="urn:microsoft.com/office/officeart/2005/8/layout/arrow6" loCatId="process" qsTypeId="urn:microsoft.com/office/officeart/2005/8/quickstyle/simple1" qsCatId="simple" csTypeId="urn:microsoft.com/office/officeart/2005/8/colors/accent1_2" csCatId="accent1" phldr="1"/>
      <dgm:spPr/>
      <dgm:t>
        <a:bodyPr/>
        <a:lstStyle/>
        <a:p>
          <a:endParaRPr lang="es-MX"/>
        </a:p>
      </dgm:t>
    </dgm:pt>
    <dgm:pt modelId="{580DF7A3-EC6A-4A56-A398-AEC5EAE10756}">
      <dgm:prSet phldrT="[Texto]"/>
      <dgm:spPr/>
      <dgm:t>
        <a:bodyPr/>
        <a:lstStyle/>
        <a:p>
          <a:r>
            <a:rPr lang="es-MX" b="1" cap="none" spc="0" dirty="0" smtClean="0">
              <a:ln w="1905"/>
              <a:solidFill>
                <a:srgbClr val="FFFF00"/>
              </a:solidFill>
              <a:effectLst>
                <a:innerShdw blurRad="69850" dist="43180" dir="5400000">
                  <a:srgbClr val="000000">
                    <a:alpha val="65000"/>
                  </a:srgbClr>
                </a:innerShdw>
              </a:effectLst>
            </a:rPr>
            <a:t>Vende una idea  y  NO lucro.</a:t>
          </a:r>
          <a:endParaRPr lang="es-MX" b="1" cap="none" spc="0" dirty="0">
            <a:ln w="1905"/>
            <a:solidFill>
              <a:srgbClr val="FFFF00"/>
            </a:solidFill>
            <a:effectLst>
              <a:innerShdw blurRad="69850" dist="43180" dir="5400000">
                <a:srgbClr val="000000">
                  <a:alpha val="65000"/>
                </a:srgbClr>
              </a:innerShdw>
            </a:effectLst>
          </a:endParaRPr>
        </a:p>
      </dgm:t>
    </dgm:pt>
    <dgm:pt modelId="{06837E1B-D6F3-477F-AD29-EE5E8BB3ECB6}" type="parTrans" cxnId="{12962D49-A85C-4A04-8A9A-DFA72F09104A}">
      <dgm:prSet/>
      <dgm:spPr/>
      <dgm:t>
        <a:bodyPr/>
        <a:lstStyle/>
        <a:p>
          <a:endParaRPr lang="es-MX" b="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dgm:t>
    </dgm:pt>
    <dgm:pt modelId="{413833D6-DEC3-45CC-A45C-AC46685253D8}" type="sibTrans" cxnId="{12962D49-A85C-4A04-8A9A-DFA72F09104A}">
      <dgm:prSet/>
      <dgm:spPr/>
      <dgm:t>
        <a:bodyPr/>
        <a:lstStyle/>
        <a:p>
          <a:endParaRPr lang="es-MX" b="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dgm:t>
    </dgm:pt>
    <dgm:pt modelId="{5B90ECDB-67CD-4E87-8437-6AF4632606C1}">
      <dgm:prSet phldrT="[Texto]"/>
      <dgm:spPr/>
      <dgm:t>
        <a:bodyPr/>
        <a:lstStyle/>
        <a:p>
          <a:r>
            <a:rPr lang="es-MX" b="1" cap="none" spc="0" dirty="0" smtClean="0">
              <a:ln w="1905"/>
              <a:solidFill>
                <a:srgbClr val="FFFF00"/>
              </a:solidFill>
              <a:effectLst>
                <a:innerShdw blurRad="69850" dist="43180" dir="5400000">
                  <a:srgbClr val="000000">
                    <a:alpha val="65000"/>
                  </a:srgbClr>
                </a:innerShdw>
              </a:effectLst>
            </a:rPr>
            <a:t>Venta de producto y lucro.</a:t>
          </a:r>
          <a:endParaRPr lang="es-MX" b="1" cap="none" spc="0" dirty="0">
            <a:ln w="1905"/>
            <a:solidFill>
              <a:srgbClr val="FFFF00"/>
            </a:solidFill>
            <a:effectLst>
              <a:innerShdw blurRad="69850" dist="43180" dir="5400000">
                <a:srgbClr val="000000">
                  <a:alpha val="65000"/>
                </a:srgbClr>
              </a:innerShdw>
            </a:effectLst>
          </a:endParaRPr>
        </a:p>
      </dgm:t>
    </dgm:pt>
    <dgm:pt modelId="{D463AE54-6E06-44ED-98E9-61DBD15CAC08}" type="parTrans" cxnId="{1DB34321-5FB4-438B-832B-7EFC56097216}">
      <dgm:prSet/>
      <dgm:spPr/>
      <dgm:t>
        <a:bodyPr/>
        <a:lstStyle/>
        <a:p>
          <a:endParaRPr lang="es-MX" b="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dgm:t>
    </dgm:pt>
    <dgm:pt modelId="{507DA448-5008-45BE-A4E6-8674DFDA2A4B}" type="sibTrans" cxnId="{1DB34321-5FB4-438B-832B-7EFC56097216}">
      <dgm:prSet/>
      <dgm:spPr/>
      <dgm:t>
        <a:bodyPr/>
        <a:lstStyle/>
        <a:p>
          <a:endParaRPr lang="es-MX" b="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dgm:t>
    </dgm:pt>
    <dgm:pt modelId="{63720CA3-6088-42F6-829A-ADAEC55BB4AE}" type="pres">
      <dgm:prSet presAssocID="{CD3F9DF9-CDF0-46E2-A0FB-90A72356B2D0}" presName="compositeShape" presStyleCnt="0">
        <dgm:presLayoutVars>
          <dgm:chMax val="2"/>
          <dgm:dir/>
          <dgm:resizeHandles val="exact"/>
        </dgm:presLayoutVars>
      </dgm:prSet>
      <dgm:spPr/>
      <dgm:t>
        <a:bodyPr/>
        <a:lstStyle/>
        <a:p>
          <a:endParaRPr lang="es-MX"/>
        </a:p>
      </dgm:t>
    </dgm:pt>
    <dgm:pt modelId="{E2D7B69A-C901-4F2D-BF40-15FE51954331}" type="pres">
      <dgm:prSet presAssocID="{CD3F9DF9-CDF0-46E2-A0FB-90A72356B2D0}" presName="ribbon" presStyleLbl="node1" presStyleIdx="0" presStyleCnt="1"/>
      <dgm:spPr/>
    </dgm:pt>
    <dgm:pt modelId="{2C4E316A-BC91-467F-B8D0-3F5703404DAF}" type="pres">
      <dgm:prSet presAssocID="{CD3F9DF9-CDF0-46E2-A0FB-90A72356B2D0}" presName="leftArrowText" presStyleLbl="node1" presStyleIdx="0" presStyleCnt="1">
        <dgm:presLayoutVars>
          <dgm:chMax val="0"/>
          <dgm:bulletEnabled val="1"/>
        </dgm:presLayoutVars>
      </dgm:prSet>
      <dgm:spPr/>
      <dgm:t>
        <a:bodyPr/>
        <a:lstStyle/>
        <a:p>
          <a:endParaRPr lang="es-MX"/>
        </a:p>
      </dgm:t>
    </dgm:pt>
    <dgm:pt modelId="{9F4E6EDE-B6CC-4840-ACB3-B4CC740F9628}" type="pres">
      <dgm:prSet presAssocID="{CD3F9DF9-CDF0-46E2-A0FB-90A72356B2D0}" presName="rightArrowText" presStyleLbl="node1" presStyleIdx="0" presStyleCnt="1">
        <dgm:presLayoutVars>
          <dgm:chMax val="0"/>
          <dgm:bulletEnabled val="1"/>
        </dgm:presLayoutVars>
      </dgm:prSet>
      <dgm:spPr/>
      <dgm:t>
        <a:bodyPr/>
        <a:lstStyle/>
        <a:p>
          <a:endParaRPr lang="es-MX"/>
        </a:p>
      </dgm:t>
    </dgm:pt>
  </dgm:ptLst>
  <dgm:cxnLst>
    <dgm:cxn modelId="{7B8703D3-68A2-4D06-83B2-95866E9BDBD4}" type="presOf" srcId="{CD3F9DF9-CDF0-46E2-A0FB-90A72356B2D0}" destId="{63720CA3-6088-42F6-829A-ADAEC55BB4AE}" srcOrd="0" destOrd="0" presId="urn:microsoft.com/office/officeart/2005/8/layout/arrow6"/>
    <dgm:cxn modelId="{1DB34321-5FB4-438B-832B-7EFC56097216}" srcId="{CD3F9DF9-CDF0-46E2-A0FB-90A72356B2D0}" destId="{5B90ECDB-67CD-4E87-8437-6AF4632606C1}" srcOrd="1" destOrd="0" parTransId="{D463AE54-6E06-44ED-98E9-61DBD15CAC08}" sibTransId="{507DA448-5008-45BE-A4E6-8674DFDA2A4B}"/>
    <dgm:cxn modelId="{12962D49-A85C-4A04-8A9A-DFA72F09104A}" srcId="{CD3F9DF9-CDF0-46E2-A0FB-90A72356B2D0}" destId="{580DF7A3-EC6A-4A56-A398-AEC5EAE10756}" srcOrd="0" destOrd="0" parTransId="{06837E1B-D6F3-477F-AD29-EE5E8BB3ECB6}" sibTransId="{413833D6-DEC3-45CC-A45C-AC46685253D8}"/>
    <dgm:cxn modelId="{9C70EABA-AC51-41EF-B2B2-E46EB20731FA}" type="presOf" srcId="{5B90ECDB-67CD-4E87-8437-6AF4632606C1}" destId="{9F4E6EDE-B6CC-4840-ACB3-B4CC740F9628}" srcOrd="0" destOrd="0" presId="urn:microsoft.com/office/officeart/2005/8/layout/arrow6"/>
    <dgm:cxn modelId="{3B3776BF-CF0D-4070-9E0D-D8CF1DFFC0B2}" type="presOf" srcId="{580DF7A3-EC6A-4A56-A398-AEC5EAE10756}" destId="{2C4E316A-BC91-467F-B8D0-3F5703404DAF}" srcOrd="0" destOrd="0" presId="urn:microsoft.com/office/officeart/2005/8/layout/arrow6"/>
    <dgm:cxn modelId="{373F57BE-DE6E-46ED-A4DC-23D97D98473E}" type="presParOf" srcId="{63720CA3-6088-42F6-829A-ADAEC55BB4AE}" destId="{E2D7B69A-C901-4F2D-BF40-15FE51954331}" srcOrd="0" destOrd="0" presId="urn:microsoft.com/office/officeart/2005/8/layout/arrow6"/>
    <dgm:cxn modelId="{F99B259C-7B7D-4D93-81FB-370E9A4F0BD7}" type="presParOf" srcId="{63720CA3-6088-42F6-829A-ADAEC55BB4AE}" destId="{2C4E316A-BC91-467F-B8D0-3F5703404DAF}" srcOrd="1" destOrd="0" presId="urn:microsoft.com/office/officeart/2005/8/layout/arrow6"/>
    <dgm:cxn modelId="{51FAA5F6-9871-4083-B073-08B79236E937}" type="presParOf" srcId="{63720CA3-6088-42F6-829A-ADAEC55BB4AE}" destId="{9F4E6EDE-B6CC-4840-ACB3-B4CC740F9628}" srcOrd="2" destOrd="0" presId="urn:microsoft.com/office/officeart/2005/8/layout/arrow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D7B69A-C901-4F2D-BF40-15FE51954331}">
      <dsp:nvSpPr>
        <dsp:cNvPr id="0" name=""/>
        <dsp:cNvSpPr/>
      </dsp:nvSpPr>
      <dsp:spPr>
        <a:xfrm>
          <a:off x="0" y="424450"/>
          <a:ext cx="4381303" cy="1752521"/>
        </a:xfrm>
        <a:prstGeom prst="leftRightRibb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4E316A-BC91-467F-B8D0-3F5703404DAF}">
      <dsp:nvSpPr>
        <dsp:cNvPr id="0" name=""/>
        <dsp:cNvSpPr/>
      </dsp:nvSpPr>
      <dsp:spPr>
        <a:xfrm>
          <a:off x="525756" y="731142"/>
          <a:ext cx="1445829" cy="858735"/>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0452" rIns="0" bIns="64770" numCol="1" spcCol="1270" anchor="ctr" anchorCtr="0">
          <a:noAutofit/>
        </a:bodyPr>
        <a:lstStyle/>
        <a:p>
          <a:pPr lvl="0" algn="ctr" defTabSz="755650">
            <a:lnSpc>
              <a:spcPct val="90000"/>
            </a:lnSpc>
            <a:spcBef>
              <a:spcPct val="0"/>
            </a:spcBef>
            <a:spcAft>
              <a:spcPct val="35000"/>
            </a:spcAft>
          </a:pPr>
          <a:r>
            <a:rPr lang="es-MX" sz="1700" b="1" kern="1200" cap="none" spc="0" dirty="0" smtClean="0">
              <a:ln w="1905"/>
              <a:solidFill>
                <a:srgbClr val="FFFF00"/>
              </a:solidFill>
              <a:effectLst>
                <a:innerShdw blurRad="69850" dist="43180" dir="5400000">
                  <a:srgbClr val="000000">
                    <a:alpha val="65000"/>
                  </a:srgbClr>
                </a:innerShdw>
              </a:effectLst>
            </a:rPr>
            <a:t>Vende una idea  y  NO lucro.</a:t>
          </a:r>
          <a:endParaRPr lang="es-MX" sz="1700" b="1" kern="1200" cap="none" spc="0" dirty="0">
            <a:ln w="1905"/>
            <a:solidFill>
              <a:srgbClr val="FFFF00"/>
            </a:solidFill>
            <a:effectLst>
              <a:innerShdw blurRad="69850" dist="43180" dir="5400000">
                <a:srgbClr val="000000">
                  <a:alpha val="65000"/>
                </a:srgbClr>
              </a:innerShdw>
            </a:effectLst>
          </a:endParaRPr>
        </a:p>
      </dsp:txBody>
      <dsp:txXfrm>
        <a:off x="525756" y="731142"/>
        <a:ext cx="1445829" cy="858735"/>
      </dsp:txXfrm>
    </dsp:sp>
    <dsp:sp modelId="{9F4E6EDE-B6CC-4840-ACB3-B4CC740F9628}">
      <dsp:nvSpPr>
        <dsp:cNvPr id="0" name=""/>
        <dsp:cNvSpPr/>
      </dsp:nvSpPr>
      <dsp:spPr>
        <a:xfrm>
          <a:off x="2190651" y="1011545"/>
          <a:ext cx="1708708" cy="858735"/>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0452" rIns="0" bIns="64770" numCol="1" spcCol="1270" anchor="ctr" anchorCtr="0">
          <a:noAutofit/>
        </a:bodyPr>
        <a:lstStyle/>
        <a:p>
          <a:pPr lvl="0" algn="ctr" defTabSz="755650">
            <a:lnSpc>
              <a:spcPct val="90000"/>
            </a:lnSpc>
            <a:spcBef>
              <a:spcPct val="0"/>
            </a:spcBef>
            <a:spcAft>
              <a:spcPct val="35000"/>
            </a:spcAft>
          </a:pPr>
          <a:r>
            <a:rPr lang="es-MX" sz="1700" b="1" kern="1200" cap="none" spc="0" dirty="0" smtClean="0">
              <a:ln w="1905"/>
              <a:solidFill>
                <a:srgbClr val="FFFF00"/>
              </a:solidFill>
              <a:effectLst>
                <a:innerShdw blurRad="69850" dist="43180" dir="5400000">
                  <a:srgbClr val="000000">
                    <a:alpha val="65000"/>
                  </a:srgbClr>
                </a:innerShdw>
              </a:effectLst>
            </a:rPr>
            <a:t>Venta de producto y lucro.</a:t>
          </a:r>
          <a:endParaRPr lang="es-MX" sz="1700" b="1" kern="1200" cap="none" spc="0" dirty="0">
            <a:ln w="1905"/>
            <a:solidFill>
              <a:srgbClr val="FFFF00"/>
            </a:solidFill>
            <a:effectLst>
              <a:innerShdw blurRad="69850" dist="43180" dir="5400000">
                <a:srgbClr val="000000">
                  <a:alpha val="65000"/>
                </a:srgbClr>
              </a:innerShdw>
            </a:effectLst>
          </a:endParaRPr>
        </a:p>
      </dsp:txBody>
      <dsp:txXfrm>
        <a:off x="2190651" y="1011545"/>
        <a:ext cx="1708708" cy="858735"/>
      </dsp:txXfrm>
    </dsp:sp>
  </dsp:spTree>
</dsp:drawing>
</file>

<file path=ppt/diagrams/layout1.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1" y="0"/>
            <a:ext cx="3037840" cy="466434"/>
          </a:xfrm>
          <a:prstGeom prst="rect">
            <a:avLst/>
          </a:prstGeom>
        </p:spPr>
        <p:txBody>
          <a:bodyPr vert="horz" lIns="93176" tIns="46588" rIns="93176" bIns="46588" rtlCol="0"/>
          <a:lstStyle>
            <a:lvl1pPr algn="l">
              <a:defRPr sz="1300"/>
            </a:lvl1pPr>
          </a:lstStyle>
          <a:p>
            <a:endParaRPr lang="es-MX"/>
          </a:p>
        </p:txBody>
      </p:sp>
      <p:sp>
        <p:nvSpPr>
          <p:cNvPr id="3" name="Marcador de fecha 2"/>
          <p:cNvSpPr>
            <a:spLocks noGrp="1"/>
          </p:cNvSpPr>
          <p:nvPr>
            <p:ph type="dt" sz="quarter" idx="1"/>
          </p:nvPr>
        </p:nvSpPr>
        <p:spPr>
          <a:xfrm>
            <a:off x="3970939" y="0"/>
            <a:ext cx="3037840" cy="466434"/>
          </a:xfrm>
          <a:prstGeom prst="rect">
            <a:avLst/>
          </a:prstGeom>
        </p:spPr>
        <p:txBody>
          <a:bodyPr vert="horz" lIns="93176" tIns="46588" rIns="93176" bIns="46588" rtlCol="0"/>
          <a:lstStyle>
            <a:lvl1pPr algn="r">
              <a:defRPr sz="1300"/>
            </a:lvl1pPr>
          </a:lstStyle>
          <a:p>
            <a:fld id="{D6136C2F-1F1A-4098-A366-AA8F5F46BE93}" type="datetimeFigureOut">
              <a:rPr lang="es-MX" smtClean="0"/>
              <a:t>30/01/2018</a:t>
            </a:fld>
            <a:endParaRPr lang="es-MX"/>
          </a:p>
        </p:txBody>
      </p:sp>
      <p:sp>
        <p:nvSpPr>
          <p:cNvPr id="4" name="Marcador de pie de página 3"/>
          <p:cNvSpPr>
            <a:spLocks noGrp="1"/>
          </p:cNvSpPr>
          <p:nvPr>
            <p:ph type="ftr" sz="quarter" idx="2"/>
          </p:nvPr>
        </p:nvSpPr>
        <p:spPr>
          <a:xfrm>
            <a:off x="1" y="8829968"/>
            <a:ext cx="3037840" cy="466433"/>
          </a:xfrm>
          <a:prstGeom prst="rect">
            <a:avLst/>
          </a:prstGeom>
        </p:spPr>
        <p:txBody>
          <a:bodyPr vert="horz" lIns="93176" tIns="46588" rIns="93176" bIns="46588" rtlCol="0" anchor="b"/>
          <a:lstStyle>
            <a:lvl1pPr algn="l">
              <a:defRPr sz="1300"/>
            </a:lvl1pPr>
          </a:lstStyle>
          <a:p>
            <a:endParaRPr lang="es-MX"/>
          </a:p>
        </p:txBody>
      </p:sp>
      <p:sp>
        <p:nvSpPr>
          <p:cNvPr id="5" name="Marcador de número de diapositiva 4"/>
          <p:cNvSpPr>
            <a:spLocks noGrp="1"/>
          </p:cNvSpPr>
          <p:nvPr>
            <p:ph type="sldNum" sz="quarter" idx="3"/>
          </p:nvPr>
        </p:nvSpPr>
        <p:spPr>
          <a:xfrm>
            <a:off x="3970939" y="8829968"/>
            <a:ext cx="3037840" cy="466433"/>
          </a:xfrm>
          <a:prstGeom prst="rect">
            <a:avLst/>
          </a:prstGeom>
        </p:spPr>
        <p:txBody>
          <a:bodyPr vert="horz" lIns="93176" tIns="46588" rIns="93176" bIns="46588" rtlCol="0" anchor="b"/>
          <a:lstStyle>
            <a:lvl1pPr algn="r">
              <a:defRPr sz="1300"/>
            </a:lvl1pPr>
          </a:lstStyle>
          <a:p>
            <a:fld id="{09B0989C-8E00-4F56-ACE5-C5CE4FDA0B4F}" type="slidenum">
              <a:rPr lang="es-MX" smtClean="0"/>
              <a:t>‹Nº›</a:t>
            </a:fld>
            <a:endParaRPr lang="es-MX"/>
          </a:p>
        </p:txBody>
      </p:sp>
    </p:spTree>
    <p:extLst>
      <p:ext uri="{BB962C8B-B14F-4D97-AF65-F5344CB8AC3E}">
        <p14:creationId xmlns:p14="http://schemas.microsoft.com/office/powerpoint/2010/main" val="17753477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1"/>
            <a:ext cx="3037229" cy="466518"/>
          </a:xfrm>
          <a:prstGeom prst="rect">
            <a:avLst/>
          </a:prstGeom>
        </p:spPr>
        <p:txBody>
          <a:bodyPr vert="horz" lIns="146825" tIns="73413" rIns="146825" bIns="73413" rtlCol="0"/>
          <a:lstStyle>
            <a:lvl1pPr algn="l">
              <a:defRPr sz="1900"/>
            </a:lvl1pPr>
          </a:lstStyle>
          <a:p>
            <a:endParaRPr lang="es-MX"/>
          </a:p>
        </p:txBody>
      </p:sp>
      <p:sp>
        <p:nvSpPr>
          <p:cNvPr id="3" name="Marcador de fecha 2"/>
          <p:cNvSpPr>
            <a:spLocks noGrp="1"/>
          </p:cNvSpPr>
          <p:nvPr>
            <p:ph type="dt" idx="1"/>
          </p:nvPr>
        </p:nvSpPr>
        <p:spPr>
          <a:xfrm>
            <a:off x="3970113" y="1"/>
            <a:ext cx="3037229" cy="466518"/>
          </a:xfrm>
          <a:prstGeom prst="rect">
            <a:avLst/>
          </a:prstGeom>
        </p:spPr>
        <p:txBody>
          <a:bodyPr vert="horz" lIns="146825" tIns="73413" rIns="146825" bIns="73413" rtlCol="0"/>
          <a:lstStyle>
            <a:lvl1pPr algn="r">
              <a:defRPr sz="1900"/>
            </a:lvl1pPr>
          </a:lstStyle>
          <a:p>
            <a:fld id="{F8D19EB4-FC6F-4237-A5FE-0AF6F9BD4E91}" type="datetimeFigureOut">
              <a:rPr lang="es-MX" smtClean="0"/>
              <a:t>30/01/2018</a:t>
            </a:fld>
            <a:endParaRPr lang="es-MX"/>
          </a:p>
        </p:txBody>
      </p:sp>
      <p:sp>
        <p:nvSpPr>
          <p:cNvPr id="4" name="Marcador de imagen de diapositiva 3"/>
          <p:cNvSpPr>
            <a:spLocks noGrp="1" noRot="1" noChangeAspect="1"/>
          </p:cNvSpPr>
          <p:nvPr>
            <p:ph type="sldImg" idx="2"/>
          </p:nvPr>
        </p:nvSpPr>
        <p:spPr>
          <a:xfrm>
            <a:off x="862013" y="1162050"/>
            <a:ext cx="5286375" cy="3138488"/>
          </a:xfrm>
          <a:prstGeom prst="rect">
            <a:avLst/>
          </a:prstGeom>
          <a:noFill/>
          <a:ln w="12700">
            <a:solidFill>
              <a:prstClr val="black"/>
            </a:solidFill>
          </a:ln>
        </p:spPr>
        <p:txBody>
          <a:bodyPr vert="horz" lIns="146825" tIns="73413" rIns="146825" bIns="73413" rtlCol="0" anchor="ctr"/>
          <a:lstStyle/>
          <a:p>
            <a:endParaRPr lang="es-MX"/>
          </a:p>
        </p:txBody>
      </p:sp>
      <p:sp>
        <p:nvSpPr>
          <p:cNvPr id="5" name="Marcador de notas 4"/>
          <p:cNvSpPr>
            <a:spLocks noGrp="1"/>
          </p:cNvSpPr>
          <p:nvPr>
            <p:ph type="body" sz="quarter" idx="3"/>
          </p:nvPr>
        </p:nvSpPr>
        <p:spPr>
          <a:xfrm>
            <a:off x="700430" y="4474954"/>
            <a:ext cx="5609543" cy="3659679"/>
          </a:xfrm>
          <a:prstGeom prst="rect">
            <a:avLst/>
          </a:prstGeom>
        </p:spPr>
        <p:txBody>
          <a:bodyPr vert="horz" lIns="146825" tIns="73413" rIns="146825" bIns="73413"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Marcador de pie de página 5"/>
          <p:cNvSpPr>
            <a:spLocks noGrp="1"/>
          </p:cNvSpPr>
          <p:nvPr>
            <p:ph type="ftr" sz="quarter" idx="4"/>
          </p:nvPr>
        </p:nvSpPr>
        <p:spPr>
          <a:xfrm>
            <a:off x="0" y="8829882"/>
            <a:ext cx="3037229" cy="466518"/>
          </a:xfrm>
          <a:prstGeom prst="rect">
            <a:avLst/>
          </a:prstGeom>
        </p:spPr>
        <p:txBody>
          <a:bodyPr vert="horz" lIns="146825" tIns="73413" rIns="146825" bIns="73413" rtlCol="0" anchor="b"/>
          <a:lstStyle>
            <a:lvl1pPr algn="l">
              <a:defRPr sz="1900"/>
            </a:lvl1pPr>
          </a:lstStyle>
          <a:p>
            <a:endParaRPr lang="es-MX"/>
          </a:p>
        </p:txBody>
      </p:sp>
      <p:sp>
        <p:nvSpPr>
          <p:cNvPr id="7" name="Marcador de número de diapositiva 6"/>
          <p:cNvSpPr>
            <a:spLocks noGrp="1"/>
          </p:cNvSpPr>
          <p:nvPr>
            <p:ph type="sldNum" sz="quarter" idx="5"/>
          </p:nvPr>
        </p:nvSpPr>
        <p:spPr>
          <a:xfrm>
            <a:off x="3970113" y="8829882"/>
            <a:ext cx="3037229" cy="466518"/>
          </a:xfrm>
          <a:prstGeom prst="rect">
            <a:avLst/>
          </a:prstGeom>
        </p:spPr>
        <p:txBody>
          <a:bodyPr vert="horz" lIns="146825" tIns="73413" rIns="146825" bIns="73413" rtlCol="0" anchor="b"/>
          <a:lstStyle>
            <a:lvl1pPr algn="r">
              <a:defRPr sz="1900"/>
            </a:lvl1pPr>
          </a:lstStyle>
          <a:p>
            <a:fld id="{5A55EC8A-C8F8-4245-9D08-CE167CF6573C}" type="slidenum">
              <a:rPr lang="es-MX" smtClean="0"/>
              <a:t>‹Nº›</a:t>
            </a:fld>
            <a:endParaRPr lang="es-MX"/>
          </a:p>
        </p:txBody>
      </p:sp>
    </p:spTree>
    <p:extLst>
      <p:ext uri="{BB962C8B-B14F-4D97-AF65-F5344CB8AC3E}">
        <p14:creationId xmlns:p14="http://schemas.microsoft.com/office/powerpoint/2010/main" val="655720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5A55EC8A-C8F8-4245-9D08-CE167CF6573C}" type="slidenum">
              <a:rPr lang="es-MX" smtClean="0"/>
              <a:t>1</a:t>
            </a:fld>
            <a:endParaRPr lang="es-MX"/>
          </a:p>
        </p:txBody>
      </p:sp>
    </p:spTree>
    <p:extLst>
      <p:ext uri="{BB962C8B-B14F-4D97-AF65-F5344CB8AC3E}">
        <p14:creationId xmlns:p14="http://schemas.microsoft.com/office/powerpoint/2010/main" val="3739176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1D334366-DFBF-4D38-ADC5-5A1BA2248479}" type="slidenum">
              <a:rPr lang="es-MX" smtClean="0">
                <a:solidFill>
                  <a:prstClr val="black"/>
                </a:solidFill>
              </a:rPr>
              <a:pPr/>
              <a:t>57</a:t>
            </a:fld>
            <a:endParaRPr lang="es-MX">
              <a:solidFill>
                <a:prstClr val="black"/>
              </a:solidFill>
            </a:endParaRPr>
          </a:p>
        </p:txBody>
      </p:sp>
    </p:spTree>
    <p:extLst>
      <p:ext uri="{BB962C8B-B14F-4D97-AF65-F5344CB8AC3E}">
        <p14:creationId xmlns:p14="http://schemas.microsoft.com/office/powerpoint/2010/main" val="12755724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440061" y="1119505"/>
            <a:ext cx="8640366" cy="2381521"/>
          </a:xfrm>
        </p:spPr>
        <p:txBody>
          <a:bodyPr anchor="b"/>
          <a:lstStyle>
            <a:lvl1pPr algn="ctr">
              <a:defRPr sz="5669"/>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440061" y="3592866"/>
            <a:ext cx="8640366" cy="1651546"/>
          </a:xfrm>
        </p:spPr>
        <p:txBody>
          <a:bodyPr/>
          <a:lstStyle>
            <a:lvl1pPr marL="0" indent="0" algn="ctr">
              <a:buNone/>
              <a:defRPr sz="2268"/>
            </a:lvl1pPr>
            <a:lvl2pPr marL="432008" indent="0" algn="ctr">
              <a:buNone/>
              <a:defRPr sz="1890"/>
            </a:lvl2pPr>
            <a:lvl3pPr marL="864017" indent="0" algn="ctr">
              <a:buNone/>
              <a:defRPr sz="1701"/>
            </a:lvl3pPr>
            <a:lvl4pPr marL="1296025" indent="0" algn="ctr">
              <a:buNone/>
              <a:defRPr sz="1512"/>
            </a:lvl4pPr>
            <a:lvl5pPr marL="1728033" indent="0" algn="ctr">
              <a:buNone/>
              <a:defRPr sz="1512"/>
            </a:lvl5pPr>
            <a:lvl6pPr marL="2160041" indent="0" algn="ctr">
              <a:buNone/>
              <a:defRPr sz="1512"/>
            </a:lvl6pPr>
            <a:lvl7pPr marL="2592050" indent="0" algn="ctr">
              <a:buNone/>
              <a:defRPr sz="1512"/>
            </a:lvl7pPr>
            <a:lvl8pPr marL="3024058" indent="0" algn="ctr">
              <a:buNone/>
              <a:defRPr sz="1512"/>
            </a:lvl8pPr>
            <a:lvl9pPr marL="3456066" indent="0" algn="ctr">
              <a:buNone/>
              <a:defRPr sz="1512"/>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6434830D-0DD7-4981-B06B-98B0DFB2EF44}" type="datetime1">
              <a:rPr lang="es-MX" smtClean="0"/>
              <a:t>30/01/2018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4157A6DE-B0C9-47C2-A09D-C7F8A3BFFA3F}" type="slidenum">
              <a:rPr lang="es-MX" smtClean="0"/>
              <a:t>‹Nº›</a:t>
            </a:fld>
            <a:endParaRPr lang="es-MX"/>
          </a:p>
        </p:txBody>
      </p:sp>
    </p:spTree>
    <p:extLst>
      <p:ext uri="{BB962C8B-B14F-4D97-AF65-F5344CB8AC3E}">
        <p14:creationId xmlns:p14="http://schemas.microsoft.com/office/powerpoint/2010/main" val="2211891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E694F11A-7E01-4271-85F5-0BFDC0B7D0B4}" type="datetime1">
              <a:rPr lang="es-MX" smtClean="0"/>
              <a:t>30/01/2018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4157A6DE-B0C9-47C2-A09D-C7F8A3BFFA3F}" type="slidenum">
              <a:rPr lang="es-MX" smtClean="0"/>
              <a:t>‹Nº›</a:t>
            </a:fld>
            <a:endParaRPr lang="es-MX"/>
          </a:p>
        </p:txBody>
      </p:sp>
    </p:spTree>
    <p:extLst>
      <p:ext uri="{BB962C8B-B14F-4D97-AF65-F5344CB8AC3E}">
        <p14:creationId xmlns:p14="http://schemas.microsoft.com/office/powerpoint/2010/main" val="13231986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2" name="1 Rectángulo"/>
          <p:cNvSpPr/>
          <p:nvPr userDrawn="1"/>
        </p:nvSpPr>
        <p:spPr>
          <a:xfrm>
            <a:off x="33212" y="116335"/>
            <a:ext cx="2540232" cy="790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s-MX" sz="1795">
              <a:solidFill>
                <a:prstClr val="white"/>
              </a:solidFill>
            </a:endParaRPr>
          </a:p>
        </p:txBody>
      </p:sp>
      <p:sp>
        <p:nvSpPr>
          <p:cNvPr id="4" name="3 Marcador de fecha"/>
          <p:cNvSpPr>
            <a:spLocks noGrp="1"/>
          </p:cNvSpPr>
          <p:nvPr>
            <p:ph type="dt" sz="half" idx="10"/>
          </p:nvPr>
        </p:nvSpPr>
        <p:spPr/>
        <p:txBody>
          <a:bodyPr/>
          <a:lstStyle/>
          <a:p>
            <a:fld id="{44C037BC-1772-4D25-B78A-CC9FB5EEE206}"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
        <p:nvSpPr>
          <p:cNvPr id="8" name="7 Rectángulo"/>
          <p:cNvSpPr/>
          <p:nvPr/>
        </p:nvSpPr>
        <p:spPr>
          <a:xfrm>
            <a:off x="0" y="0"/>
            <a:ext cx="11520488" cy="684053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2114"/>
            <a:endParaRPr lang="es-MX" sz="1795" dirty="0">
              <a:solidFill>
                <a:prstClr val="white"/>
              </a:solidFill>
            </a:endParaRPr>
          </a:p>
        </p:txBody>
      </p:sp>
      <p:sp>
        <p:nvSpPr>
          <p:cNvPr id="14" name="13 Rectángulo"/>
          <p:cNvSpPr/>
          <p:nvPr userDrawn="1"/>
        </p:nvSpPr>
        <p:spPr>
          <a:xfrm>
            <a:off x="9026258" y="10413"/>
            <a:ext cx="2494231" cy="1973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s-MX" sz="1795">
              <a:solidFill>
                <a:prstClr val="white"/>
              </a:solidFill>
            </a:endParaRPr>
          </a:p>
        </p:txBody>
      </p:sp>
    </p:spTree>
    <p:extLst>
      <p:ext uri="{BB962C8B-B14F-4D97-AF65-F5344CB8AC3E}">
        <p14:creationId xmlns:p14="http://schemas.microsoft.com/office/powerpoint/2010/main" val="1670873525"/>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a:xfrm>
            <a:off x="576025" y="1596126"/>
            <a:ext cx="10368439" cy="4514439"/>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DC8FF3AC-ECD6-4AB4-9348-2786E145C0C7}"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286411125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10039" y="4395679"/>
            <a:ext cx="9792415" cy="1358607"/>
          </a:xfrm>
          <a:prstGeom prst="rect">
            <a:avLst/>
          </a:prstGeom>
        </p:spPr>
        <p:txBody>
          <a:bodyPr anchor="t"/>
          <a:lstStyle>
            <a:lvl1pPr algn="l">
              <a:defRPr sz="399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910039" y="2899312"/>
            <a:ext cx="9792415" cy="1496367"/>
          </a:xfrm>
          <a:prstGeom prst="rect">
            <a:avLst/>
          </a:prstGeom>
        </p:spPr>
        <p:txBody>
          <a:bodyPr anchor="b"/>
          <a:lstStyle>
            <a:lvl1pPr marL="0" indent="0">
              <a:buNone/>
              <a:defRPr sz="1995">
                <a:solidFill>
                  <a:schemeClr val="tx1">
                    <a:tint val="75000"/>
                  </a:schemeClr>
                </a:solidFill>
              </a:defRPr>
            </a:lvl1pPr>
            <a:lvl2pPr marL="456057" indent="0">
              <a:buNone/>
              <a:defRPr sz="1795">
                <a:solidFill>
                  <a:schemeClr val="tx1">
                    <a:tint val="75000"/>
                  </a:schemeClr>
                </a:solidFill>
              </a:defRPr>
            </a:lvl2pPr>
            <a:lvl3pPr marL="912114" indent="0">
              <a:buNone/>
              <a:defRPr sz="1596">
                <a:solidFill>
                  <a:schemeClr val="tx1">
                    <a:tint val="75000"/>
                  </a:schemeClr>
                </a:solidFill>
              </a:defRPr>
            </a:lvl3pPr>
            <a:lvl4pPr marL="1368171" indent="0">
              <a:buNone/>
              <a:defRPr sz="1397">
                <a:solidFill>
                  <a:schemeClr val="tx1">
                    <a:tint val="75000"/>
                  </a:schemeClr>
                </a:solidFill>
              </a:defRPr>
            </a:lvl4pPr>
            <a:lvl5pPr marL="1824228" indent="0">
              <a:buNone/>
              <a:defRPr sz="1397">
                <a:solidFill>
                  <a:schemeClr val="tx1">
                    <a:tint val="75000"/>
                  </a:schemeClr>
                </a:solidFill>
              </a:defRPr>
            </a:lvl5pPr>
            <a:lvl6pPr marL="2280285" indent="0">
              <a:buNone/>
              <a:defRPr sz="1397">
                <a:solidFill>
                  <a:schemeClr val="tx1">
                    <a:tint val="75000"/>
                  </a:schemeClr>
                </a:solidFill>
              </a:defRPr>
            </a:lvl6pPr>
            <a:lvl7pPr marL="2736342" indent="0">
              <a:buNone/>
              <a:defRPr sz="1397">
                <a:solidFill>
                  <a:schemeClr val="tx1">
                    <a:tint val="75000"/>
                  </a:schemeClr>
                </a:solidFill>
              </a:defRPr>
            </a:lvl7pPr>
            <a:lvl8pPr marL="3192399" indent="0">
              <a:buNone/>
              <a:defRPr sz="1397">
                <a:solidFill>
                  <a:schemeClr val="tx1">
                    <a:tint val="75000"/>
                  </a:schemeClr>
                </a:solidFill>
              </a:defRPr>
            </a:lvl8pPr>
            <a:lvl9pPr marL="3648456" indent="0">
              <a:buNone/>
              <a:defRPr sz="1397">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4799B0E4-C241-40F7-9E2E-26150577125C}"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243694730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576024" y="1596126"/>
            <a:ext cx="5088216" cy="4514439"/>
          </a:xfrm>
          <a:prstGeom prst="rect">
            <a:avLst/>
          </a:prstGeom>
        </p:spPr>
        <p:txBody>
          <a:bodyPr/>
          <a:lstStyle>
            <a:lvl1pPr>
              <a:defRPr sz="2793"/>
            </a:lvl1pPr>
            <a:lvl2pPr>
              <a:defRPr sz="2394"/>
            </a:lvl2pPr>
            <a:lvl3pPr>
              <a:defRPr sz="1995"/>
            </a:lvl3pPr>
            <a:lvl4pPr>
              <a:defRPr sz="1795"/>
            </a:lvl4pPr>
            <a:lvl5pPr>
              <a:defRPr sz="1795"/>
            </a:lvl5pPr>
            <a:lvl6pPr>
              <a:defRPr sz="1795"/>
            </a:lvl6pPr>
            <a:lvl7pPr>
              <a:defRPr sz="1795"/>
            </a:lvl7pPr>
            <a:lvl8pPr>
              <a:defRPr sz="1795"/>
            </a:lvl8pPr>
            <a:lvl9pPr>
              <a:defRPr sz="1795"/>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5856248" y="1596126"/>
            <a:ext cx="5088216" cy="4514439"/>
          </a:xfrm>
          <a:prstGeom prst="rect">
            <a:avLst/>
          </a:prstGeom>
        </p:spPr>
        <p:txBody>
          <a:bodyPr/>
          <a:lstStyle>
            <a:lvl1pPr>
              <a:defRPr sz="2793"/>
            </a:lvl1pPr>
            <a:lvl2pPr>
              <a:defRPr sz="2394"/>
            </a:lvl2pPr>
            <a:lvl3pPr>
              <a:defRPr sz="1995"/>
            </a:lvl3pPr>
            <a:lvl4pPr>
              <a:defRPr sz="1795"/>
            </a:lvl4pPr>
            <a:lvl5pPr>
              <a:defRPr sz="1795"/>
            </a:lvl5pPr>
            <a:lvl6pPr>
              <a:defRPr sz="1795"/>
            </a:lvl6pPr>
            <a:lvl7pPr>
              <a:defRPr sz="1795"/>
            </a:lvl7pPr>
            <a:lvl8pPr>
              <a:defRPr sz="1795"/>
            </a:lvl8pPr>
            <a:lvl9pPr>
              <a:defRPr sz="1795"/>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p:txBody>
          <a:bodyPr/>
          <a:lstStyle/>
          <a:p>
            <a:fld id="{401F9F20-8963-41FE-A0CA-39FB941A307C}" type="datetime1">
              <a:rPr lang="es-MX" smtClean="0">
                <a:solidFill>
                  <a:prstClr val="black">
                    <a:tint val="75000"/>
                  </a:prstClr>
                </a:solidFill>
              </a:rPr>
              <a:t>30/01/2018</a:t>
            </a:fld>
            <a:endParaRPr lang="es-MX">
              <a:solidFill>
                <a:prstClr val="black">
                  <a:tint val="75000"/>
                </a:prstClr>
              </a:solidFill>
            </a:endParaRPr>
          </a:p>
        </p:txBody>
      </p:sp>
      <p:sp>
        <p:nvSpPr>
          <p:cNvPr id="6" name="5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7" name="6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336865072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576025" y="1531204"/>
            <a:ext cx="5090216" cy="638133"/>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576025" y="2169337"/>
            <a:ext cx="5090216" cy="3941227"/>
          </a:xfrm>
          <a:prstGeom prst="rect">
            <a:avLst/>
          </a:prstGeom>
        </p:spPr>
        <p:txBody>
          <a:bodyPr/>
          <a:lstStyle>
            <a:lvl1pPr>
              <a:defRPr sz="2394"/>
            </a:lvl1pPr>
            <a:lvl2pPr>
              <a:defRPr sz="1995"/>
            </a:lvl2pPr>
            <a:lvl3pPr>
              <a:defRPr sz="1795"/>
            </a:lvl3pPr>
            <a:lvl4pPr>
              <a:defRPr sz="1596"/>
            </a:lvl4pPr>
            <a:lvl5pPr>
              <a:defRPr sz="1596"/>
            </a:lvl5pPr>
            <a:lvl6pPr>
              <a:defRPr sz="1596"/>
            </a:lvl6pPr>
            <a:lvl7pPr>
              <a:defRPr sz="1596"/>
            </a:lvl7pPr>
            <a:lvl8pPr>
              <a:defRPr sz="1596"/>
            </a:lvl8pPr>
            <a:lvl9pPr>
              <a:defRPr sz="1596"/>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5852248" y="1531204"/>
            <a:ext cx="5092216" cy="638133"/>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852248" y="2169337"/>
            <a:ext cx="5092216" cy="3941227"/>
          </a:xfrm>
          <a:prstGeom prst="rect">
            <a:avLst/>
          </a:prstGeom>
        </p:spPr>
        <p:txBody>
          <a:bodyPr/>
          <a:lstStyle>
            <a:lvl1pPr>
              <a:defRPr sz="2394"/>
            </a:lvl1pPr>
            <a:lvl2pPr>
              <a:defRPr sz="1995"/>
            </a:lvl2pPr>
            <a:lvl3pPr>
              <a:defRPr sz="1795"/>
            </a:lvl3pPr>
            <a:lvl4pPr>
              <a:defRPr sz="1596"/>
            </a:lvl4pPr>
            <a:lvl5pPr>
              <a:defRPr sz="1596"/>
            </a:lvl5pPr>
            <a:lvl6pPr>
              <a:defRPr sz="1596"/>
            </a:lvl6pPr>
            <a:lvl7pPr>
              <a:defRPr sz="1596"/>
            </a:lvl7pPr>
            <a:lvl8pPr>
              <a:defRPr sz="1596"/>
            </a:lvl8pPr>
            <a:lvl9pPr>
              <a:defRPr sz="1596"/>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p:txBody>
          <a:bodyPr/>
          <a:lstStyle/>
          <a:p>
            <a:fld id="{E5C13AF7-A9F7-4734-9B50-604B632E6B1F}" type="datetime1">
              <a:rPr lang="es-MX" smtClean="0">
                <a:solidFill>
                  <a:prstClr val="black">
                    <a:tint val="75000"/>
                  </a:prstClr>
                </a:solidFill>
              </a:rPr>
              <a:t>30/01/2018</a:t>
            </a:fld>
            <a:endParaRPr lang="es-MX">
              <a:solidFill>
                <a:prstClr val="black">
                  <a:tint val="75000"/>
                </a:prstClr>
              </a:solidFill>
            </a:endParaRPr>
          </a:p>
        </p:txBody>
      </p:sp>
      <p:sp>
        <p:nvSpPr>
          <p:cNvPr id="8" name="7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9" name="8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98653469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p:txBody>
          <a:bodyPr/>
          <a:lstStyle/>
          <a:p>
            <a:fld id="{505E80D6-C818-4565-961A-04D6DC1BCBD0}" type="datetime1">
              <a:rPr lang="es-MX" smtClean="0">
                <a:solidFill>
                  <a:prstClr val="black">
                    <a:tint val="75000"/>
                  </a:prstClr>
                </a:solidFill>
              </a:rPr>
              <a:t>30/01/2018</a:t>
            </a:fld>
            <a:endParaRPr lang="es-MX">
              <a:solidFill>
                <a:prstClr val="black">
                  <a:tint val="75000"/>
                </a:prstClr>
              </a:solidFill>
            </a:endParaRPr>
          </a:p>
        </p:txBody>
      </p:sp>
      <p:sp>
        <p:nvSpPr>
          <p:cNvPr id="4" name="3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5" name="4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354211775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1E9AFA9-93A8-4C2A-9399-AC94AFF52F24}" type="datetime1">
              <a:rPr lang="es-MX" smtClean="0">
                <a:solidFill>
                  <a:prstClr val="black">
                    <a:tint val="75000"/>
                  </a:prstClr>
                </a:solidFill>
              </a:rPr>
              <a:t>30/01/2018</a:t>
            </a:fld>
            <a:endParaRPr lang="es-MX">
              <a:solidFill>
                <a:prstClr val="black">
                  <a:tint val="75000"/>
                </a:prstClr>
              </a:solidFill>
            </a:endParaRPr>
          </a:p>
        </p:txBody>
      </p:sp>
      <p:sp>
        <p:nvSpPr>
          <p:cNvPr id="3" name="2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4" name="3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47615482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2355"/>
            <a:ext cx="3790161" cy="1159091"/>
          </a:xfrm>
          <a:prstGeom prst="rect">
            <a:avLst/>
          </a:prstGeom>
        </p:spPr>
        <p:txBody>
          <a:bodyPr anchor="b"/>
          <a:lstStyle>
            <a:lvl1pPr algn="l">
              <a:defRPr sz="1995"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4504191" y="272355"/>
            <a:ext cx="6440273" cy="5838210"/>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576025" y="1431446"/>
            <a:ext cx="3790161" cy="4679119"/>
          </a:xfrm>
          <a:prstGeom prst="rect">
            <a:avLst/>
          </a:prstGeom>
        </p:spPr>
        <p:txBody>
          <a:bodyPr/>
          <a:lstStyle>
            <a:lvl1pPr marL="0" indent="0">
              <a:buNone/>
              <a:defRPr sz="1397"/>
            </a:lvl1pPr>
            <a:lvl2pPr marL="456057" indent="0">
              <a:buNone/>
              <a:defRPr sz="1197"/>
            </a:lvl2pPr>
            <a:lvl3pPr marL="912114" indent="0">
              <a:buNone/>
              <a:defRPr sz="998"/>
            </a:lvl3pPr>
            <a:lvl4pPr marL="1368171" indent="0">
              <a:buNone/>
              <a:defRPr sz="898"/>
            </a:lvl4pPr>
            <a:lvl5pPr marL="1824228" indent="0">
              <a:buNone/>
              <a:defRPr sz="898"/>
            </a:lvl5pPr>
            <a:lvl6pPr marL="2280285" indent="0">
              <a:buNone/>
              <a:defRPr sz="898"/>
            </a:lvl6pPr>
            <a:lvl7pPr marL="2736342" indent="0">
              <a:buNone/>
              <a:defRPr sz="898"/>
            </a:lvl7pPr>
            <a:lvl8pPr marL="3192399" indent="0">
              <a:buNone/>
              <a:defRPr sz="898"/>
            </a:lvl8pPr>
            <a:lvl9pPr marL="3648456" indent="0">
              <a:buNone/>
              <a:defRPr sz="898"/>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5959E45-35A3-495F-B7D7-158A56BF72F0}" type="datetime1">
              <a:rPr lang="es-MX" smtClean="0">
                <a:solidFill>
                  <a:prstClr val="black">
                    <a:tint val="75000"/>
                  </a:prstClr>
                </a:solidFill>
              </a:rPr>
              <a:t>30/01/2018</a:t>
            </a:fld>
            <a:endParaRPr lang="es-MX">
              <a:solidFill>
                <a:prstClr val="black">
                  <a:tint val="75000"/>
                </a:prstClr>
              </a:solidFill>
            </a:endParaRPr>
          </a:p>
        </p:txBody>
      </p:sp>
      <p:sp>
        <p:nvSpPr>
          <p:cNvPr id="6" name="5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7" name="6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414788172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258096" y="4788377"/>
            <a:ext cx="6912293" cy="565295"/>
          </a:xfrm>
          <a:prstGeom prst="rect">
            <a:avLst/>
          </a:prstGeom>
        </p:spPr>
        <p:txBody>
          <a:bodyPr anchor="b"/>
          <a:lstStyle>
            <a:lvl1pPr algn="l">
              <a:defRPr sz="1995"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2258096" y="611215"/>
            <a:ext cx="6912293" cy="4104323"/>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es-MX"/>
          </a:p>
        </p:txBody>
      </p:sp>
      <p:sp>
        <p:nvSpPr>
          <p:cNvPr id="4" name="3 Marcador de texto"/>
          <p:cNvSpPr>
            <a:spLocks noGrp="1"/>
          </p:cNvSpPr>
          <p:nvPr>
            <p:ph type="body" sz="half" idx="2"/>
          </p:nvPr>
        </p:nvSpPr>
        <p:spPr>
          <a:xfrm>
            <a:off x="2258096" y="5353671"/>
            <a:ext cx="6912293" cy="802813"/>
          </a:xfrm>
          <a:prstGeom prst="rect">
            <a:avLst/>
          </a:prstGeom>
        </p:spPr>
        <p:txBody>
          <a:bodyPr/>
          <a:lstStyle>
            <a:lvl1pPr marL="0" indent="0">
              <a:buNone/>
              <a:defRPr sz="1397"/>
            </a:lvl1pPr>
            <a:lvl2pPr marL="456057" indent="0">
              <a:buNone/>
              <a:defRPr sz="1197"/>
            </a:lvl2pPr>
            <a:lvl3pPr marL="912114" indent="0">
              <a:buNone/>
              <a:defRPr sz="998"/>
            </a:lvl3pPr>
            <a:lvl4pPr marL="1368171" indent="0">
              <a:buNone/>
              <a:defRPr sz="898"/>
            </a:lvl4pPr>
            <a:lvl5pPr marL="1824228" indent="0">
              <a:buNone/>
              <a:defRPr sz="898"/>
            </a:lvl5pPr>
            <a:lvl6pPr marL="2280285" indent="0">
              <a:buNone/>
              <a:defRPr sz="898"/>
            </a:lvl6pPr>
            <a:lvl7pPr marL="2736342" indent="0">
              <a:buNone/>
              <a:defRPr sz="898"/>
            </a:lvl7pPr>
            <a:lvl8pPr marL="3192399" indent="0">
              <a:buNone/>
              <a:defRPr sz="898"/>
            </a:lvl8pPr>
            <a:lvl9pPr marL="3648456" indent="0">
              <a:buNone/>
              <a:defRPr sz="898"/>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9CFD2A5-B660-4954-805A-3AB06658002C}" type="datetime1">
              <a:rPr lang="es-MX" smtClean="0">
                <a:solidFill>
                  <a:prstClr val="black">
                    <a:tint val="75000"/>
                  </a:prstClr>
                </a:solidFill>
              </a:rPr>
              <a:t>30/01/2018</a:t>
            </a:fld>
            <a:endParaRPr lang="es-MX">
              <a:solidFill>
                <a:prstClr val="black">
                  <a:tint val="75000"/>
                </a:prstClr>
              </a:solidFill>
            </a:endParaRPr>
          </a:p>
        </p:txBody>
      </p:sp>
      <p:sp>
        <p:nvSpPr>
          <p:cNvPr id="6" name="5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7" name="6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99563218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576025" y="1596126"/>
            <a:ext cx="10368439" cy="4514439"/>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FEA0AC64-D8C3-436E-9F70-7B8B99BF4834}"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2576152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244349" y="364195"/>
            <a:ext cx="2484105" cy="5797040"/>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792033" y="364195"/>
            <a:ext cx="7308310" cy="579704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BB5A18E-0782-4378-B795-CF0EAFEF0FE8}" type="datetime1">
              <a:rPr lang="es-MX" smtClean="0"/>
              <a:t>30/01/2018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4157A6DE-B0C9-47C2-A09D-C7F8A3BFFA3F}" type="slidenum">
              <a:rPr lang="es-MX" smtClean="0"/>
              <a:t>‹Nº›</a:t>
            </a:fld>
            <a:endParaRPr lang="es-MX"/>
          </a:p>
        </p:txBody>
      </p:sp>
    </p:spTree>
    <p:extLst>
      <p:ext uri="{BB962C8B-B14F-4D97-AF65-F5344CB8AC3E}">
        <p14:creationId xmlns:p14="http://schemas.microsoft.com/office/powerpoint/2010/main" val="140642340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352354" y="273939"/>
            <a:ext cx="2592110" cy="5836626"/>
          </a:xfrm>
          <a:prstGeom prst="rect">
            <a:avLst/>
          </a:prstGeo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576025" y="273939"/>
            <a:ext cx="7584321" cy="5836626"/>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2628C577-786C-4528-8651-0545F727A649}"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211430795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2" name="1 Rectángulo"/>
          <p:cNvSpPr/>
          <p:nvPr userDrawn="1"/>
        </p:nvSpPr>
        <p:spPr>
          <a:xfrm>
            <a:off x="33212" y="116335"/>
            <a:ext cx="2540232" cy="790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s-MX" sz="1795">
              <a:solidFill>
                <a:prstClr val="white"/>
              </a:solidFill>
            </a:endParaRPr>
          </a:p>
        </p:txBody>
      </p:sp>
      <p:sp>
        <p:nvSpPr>
          <p:cNvPr id="4" name="3 Marcador de fecha"/>
          <p:cNvSpPr>
            <a:spLocks noGrp="1"/>
          </p:cNvSpPr>
          <p:nvPr>
            <p:ph type="dt" sz="half" idx="10"/>
          </p:nvPr>
        </p:nvSpPr>
        <p:spPr/>
        <p:txBody>
          <a:bodyPr/>
          <a:lstStyle/>
          <a:p>
            <a:fld id="{60DDC3C2-474B-42E2-B053-13C09096D751}"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
        <p:nvSpPr>
          <p:cNvPr id="8" name="7 Rectángulo"/>
          <p:cNvSpPr/>
          <p:nvPr/>
        </p:nvSpPr>
        <p:spPr>
          <a:xfrm>
            <a:off x="0" y="0"/>
            <a:ext cx="11520488" cy="684053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2114"/>
            <a:endParaRPr lang="es-MX" sz="1795" dirty="0">
              <a:solidFill>
                <a:prstClr val="white"/>
              </a:solidFill>
            </a:endParaRPr>
          </a:p>
        </p:txBody>
      </p:sp>
      <p:sp>
        <p:nvSpPr>
          <p:cNvPr id="14" name="13 Rectángulo"/>
          <p:cNvSpPr/>
          <p:nvPr userDrawn="1"/>
        </p:nvSpPr>
        <p:spPr>
          <a:xfrm>
            <a:off x="9026258" y="10413"/>
            <a:ext cx="2494231" cy="1973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s-MX" sz="1795">
              <a:solidFill>
                <a:prstClr val="white"/>
              </a:solidFill>
            </a:endParaRPr>
          </a:p>
        </p:txBody>
      </p:sp>
    </p:spTree>
    <p:extLst>
      <p:ext uri="{BB962C8B-B14F-4D97-AF65-F5344CB8AC3E}">
        <p14:creationId xmlns:p14="http://schemas.microsoft.com/office/powerpoint/2010/main" val="1390303578"/>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a:xfrm>
            <a:off x="576025" y="1596126"/>
            <a:ext cx="10368439" cy="4514439"/>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65239121-5962-4E9D-BE01-8128EFC7D09C}"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102340860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10039" y="4395679"/>
            <a:ext cx="9792415" cy="1358607"/>
          </a:xfrm>
          <a:prstGeom prst="rect">
            <a:avLst/>
          </a:prstGeom>
        </p:spPr>
        <p:txBody>
          <a:bodyPr anchor="t"/>
          <a:lstStyle>
            <a:lvl1pPr algn="l">
              <a:defRPr sz="399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910039" y="2899312"/>
            <a:ext cx="9792415" cy="1496367"/>
          </a:xfrm>
          <a:prstGeom prst="rect">
            <a:avLst/>
          </a:prstGeom>
        </p:spPr>
        <p:txBody>
          <a:bodyPr anchor="b"/>
          <a:lstStyle>
            <a:lvl1pPr marL="0" indent="0">
              <a:buNone/>
              <a:defRPr sz="1995">
                <a:solidFill>
                  <a:schemeClr val="tx1">
                    <a:tint val="75000"/>
                  </a:schemeClr>
                </a:solidFill>
              </a:defRPr>
            </a:lvl1pPr>
            <a:lvl2pPr marL="456057" indent="0">
              <a:buNone/>
              <a:defRPr sz="1795">
                <a:solidFill>
                  <a:schemeClr val="tx1">
                    <a:tint val="75000"/>
                  </a:schemeClr>
                </a:solidFill>
              </a:defRPr>
            </a:lvl2pPr>
            <a:lvl3pPr marL="912114" indent="0">
              <a:buNone/>
              <a:defRPr sz="1596">
                <a:solidFill>
                  <a:schemeClr val="tx1">
                    <a:tint val="75000"/>
                  </a:schemeClr>
                </a:solidFill>
              </a:defRPr>
            </a:lvl3pPr>
            <a:lvl4pPr marL="1368171" indent="0">
              <a:buNone/>
              <a:defRPr sz="1397">
                <a:solidFill>
                  <a:schemeClr val="tx1">
                    <a:tint val="75000"/>
                  </a:schemeClr>
                </a:solidFill>
              </a:defRPr>
            </a:lvl4pPr>
            <a:lvl5pPr marL="1824228" indent="0">
              <a:buNone/>
              <a:defRPr sz="1397">
                <a:solidFill>
                  <a:schemeClr val="tx1">
                    <a:tint val="75000"/>
                  </a:schemeClr>
                </a:solidFill>
              </a:defRPr>
            </a:lvl5pPr>
            <a:lvl6pPr marL="2280285" indent="0">
              <a:buNone/>
              <a:defRPr sz="1397">
                <a:solidFill>
                  <a:schemeClr val="tx1">
                    <a:tint val="75000"/>
                  </a:schemeClr>
                </a:solidFill>
              </a:defRPr>
            </a:lvl6pPr>
            <a:lvl7pPr marL="2736342" indent="0">
              <a:buNone/>
              <a:defRPr sz="1397">
                <a:solidFill>
                  <a:schemeClr val="tx1">
                    <a:tint val="75000"/>
                  </a:schemeClr>
                </a:solidFill>
              </a:defRPr>
            </a:lvl7pPr>
            <a:lvl8pPr marL="3192399" indent="0">
              <a:buNone/>
              <a:defRPr sz="1397">
                <a:solidFill>
                  <a:schemeClr val="tx1">
                    <a:tint val="75000"/>
                  </a:schemeClr>
                </a:solidFill>
              </a:defRPr>
            </a:lvl8pPr>
            <a:lvl9pPr marL="3648456" indent="0">
              <a:buNone/>
              <a:defRPr sz="1397">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F89725FB-A137-4A87-844F-7509B2809C94}"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270501313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576024" y="1596126"/>
            <a:ext cx="5088216" cy="4514439"/>
          </a:xfrm>
          <a:prstGeom prst="rect">
            <a:avLst/>
          </a:prstGeom>
        </p:spPr>
        <p:txBody>
          <a:bodyPr/>
          <a:lstStyle>
            <a:lvl1pPr>
              <a:defRPr sz="2793"/>
            </a:lvl1pPr>
            <a:lvl2pPr>
              <a:defRPr sz="2394"/>
            </a:lvl2pPr>
            <a:lvl3pPr>
              <a:defRPr sz="1995"/>
            </a:lvl3pPr>
            <a:lvl4pPr>
              <a:defRPr sz="1795"/>
            </a:lvl4pPr>
            <a:lvl5pPr>
              <a:defRPr sz="1795"/>
            </a:lvl5pPr>
            <a:lvl6pPr>
              <a:defRPr sz="1795"/>
            </a:lvl6pPr>
            <a:lvl7pPr>
              <a:defRPr sz="1795"/>
            </a:lvl7pPr>
            <a:lvl8pPr>
              <a:defRPr sz="1795"/>
            </a:lvl8pPr>
            <a:lvl9pPr>
              <a:defRPr sz="1795"/>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5856248" y="1596126"/>
            <a:ext cx="5088216" cy="4514439"/>
          </a:xfrm>
          <a:prstGeom prst="rect">
            <a:avLst/>
          </a:prstGeom>
        </p:spPr>
        <p:txBody>
          <a:bodyPr/>
          <a:lstStyle>
            <a:lvl1pPr>
              <a:defRPr sz="2793"/>
            </a:lvl1pPr>
            <a:lvl2pPr>
              <a:defRPr sz="2394"/>
            </a:lvl2pPr>
            <a:lvl3pPr>
              <a:defRPr sz="1995"/>
            </a:lvl3pPr>
            <a:lvl4pPr>
              <a:defRPr sz="1795"/>
            </a:lvl4pPr>
            <a:lvl5pPr>
              <a:defRPr sz="1795"/>
            </a:lvl5pPr>
            <a:lvl6pPr>
              <a:defRPr sz="1795"/>
            </a:lvl6pPr>
            <a:lvl7pPr>
              <a:defRPr sz="1795"/>
            </a:lvl7pPr>
            <a:lvl8pPr>
              <a:defRPr sz="1795"/>
            </a:lvl8pPr>
            <a:lvl9pPr>
              <a:defRPr sz="1795"/>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p:txBody>
          <a:bodyPr/>
          <a:lstStyle/>
          <a:p>
            <a:fld id="{E9409691-7670-409F-B6A0-81486F0B7DDE}" type="datetime1">
              <a:rPr lang="es-MX" smtClean="0">
                <a:solidFill>
                  <a:prstClr val="black">
                    <a:tint val="75000"/>
                  </a:prstClr>
                </a:solidFill>
              </a:rPr>
              <a:t>30/01/2018</a:t>
            </a:fld>
            <a:endParaRPr lang="es-MX">
              <a:solidFill>
                <a:prstClr val="black">
                  <a:tint val="75000"/>
                </a:prstClr>
              </a:solidFill>
            </a:endParaRPr>
          </a:p>
        </p:txBody>
      </p:sp>
      <p:sp>
        <p:nvSpPr>
          <p:cNvPr id="6" name="5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7" name="6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31266235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576025" y="1531204"/>
            <a:ext cx="5090216" cy="638133"/>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576025" y="2169337"/>
            <a:ext cx="5090216" cy="3941227"/>
          </a:xfrm>
          <a:prstGeom prst="rect">
            <a:avLst/>
          </a:prstGeom>
        </p:spPr>
        <p:txBody>
          <a:bodyPr/>
          <a:lstStyle>
            <a:lvl1pPr>
              <a:defRPr sz="2394"/>
            </a:lvl1pPr>
            <a:lvl2pPr>
              <a:defRPr sz="1995"/>
            </a:lvl2pPr>
            <a:lvl3pPr>
              <a:defRPr sz="1795"/>
            </a:lvl3pPr>
            <a:lvl4pPr>
              <a:defRPr sz="1596"/>
            </a:lvl4pPr>
            <a:lvl5pPr>
              <a:defRPr sz="1596"/>
            </a:lvl5pPr>
            <a:lvl6pPr>
              <a:defRPr sz="1596"/>
            </a:lvl6pPr>
            <a:lvl7pPr>
              <a:defRPr sz="1596"/>
            </a:lvl7pPr>
            <a:lvl8pPr>
              <a:defRPr sz="1596"/>
            </a:lvl8pPr>
            <a:lvl9pPr>
              <a:defRPr sz="1596"/>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5852248" y="1531204"/>
            <a:ext cx="5092216" cy="638133"/>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852248" y="2169337"/>
            <a:ext cx="5092216" cy="3941227"/>
          </a:xfrm>
          <a:prstGeom prst="rect">
            <a:avLst/>
          </a:prstGeom>
        </p:spPr>
        <p:txBody>
          <a:bodyPr/>
          <a:lstStyle>
            <a:lvl1pPr>
              <a:defRPr sz="2394"/>
            </a:lvl1pPr>
            <a:lvl2pPr>
              <a:defRPr sz="1995"/>
            </a:lvl2pPr>
            <a:lvl3pPr>
              <a:defRPr sz="1795"/>
            </a:lvl3pPr>
            <a:lvl4pPr>
              <a:defRPr sz="1596"/>
            </a:lvl4pPr>
            <a:lvl5pPr>
              <a:defRPr sz="1596"/>
            </a:lvl5pPr>
            <a:lvl6pPr>
              <a:defRPr sz="1596"/>
            </a:lvl6pPr>
            <a:lvl7pPr>
              <a:defRPr sz="1596"/>
            </a:lvl7pPr>
            <a:lvl8pPr>
              <a:defRPr sz="1596"/>
            </a:lvl8pPr>
            <a:lvl9pPr>
              <a:defRPr sz="1596"/>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p:txBody>
          <a:bodyPr/>
          <a:lstStyle/>
          <a:p>
            <a:fld id="{A583156F-B62F-4403-B8F7-C5B57ABBCD39}" type="datetime1">
              <a:rPr lang="es-MX" smtClean="0">
                <a:solidFill>
                  <a:prstClr val="black">
                    <a:tint val="75000"/>
                  </a:prstClr>
                </a:solidFill>
              </a:rPr>
              <a:t>30/01/2018</a:t>
            </a:fld>
            <a:endParaRPr lang="es-MX">
              <a:solidFill>
                <a:prstClr val="black">
                  <a:tint val="75000"/>
                </a:prstClr>
              </a:solidFill>
            </a:endParaRPr>
          </a:p>
        </p:txBody>
      </p:sp>
      <p:sp>
        <p:nvSpPr>
          <p:cNvPr id="8" name="7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9" name="8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184194104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p:txBody>
          <a:bodyPr/>
          <a:lstStyle/>
          <a:p>
            <a:fld id="{B09B8270-9D6D-417C-9103-C9B0DD28F308}" type="datetime1">
              <a:rPr lang="es-MX" smtClean="0">
                <a:solidFill>
                  <a:prstClr val="black">
                    <a:tint val="75000"/>
                  </a:prstClr>
                </a:solidFill>
              </a:rPr>
              <a:t>30/01/2018</a:t>
            </a:fld>
            <a:endParaRPr lang="es-MX">
              <a:solidFill>
                <a:prstClr val="black">
                  <a:tint val="75000"/>
                </a:prstClr>
              </a:solidFill>
            </a:endParaRPr>
          </a:p>
        </p:txBody>
      </p:sp>
      <p:sp>
        <p:nvSpPr>
          <p:cNvPr id="4" name="3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5" name="4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349462474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9591215C-CBF8-4F07-9DA8-5079E916251A}" type="datetime1">
              <a:rPr lang="es-MX" smtClean="0">
                <a:solidFill>
                  <a:prstClr val="black">
                    <a:tint val="75000"/>
                  </a:prstClr>
                </a:solidFill>
              </a:rPr>
              <a:t>30/01/2018</a:t>
            </a:fld>
            <a:endParaRPr lang="es-MX">
              <a:solidFill>
                <a:prstClr val="black">
                  <a:tint val="75000"/>
                </a:prstClr>
              </a:solidFill>
            </a:endParaRPr>
          </a:p>
        </p:txBody>
      </p:sp>
      <p:sp>
        <p:nvSpPr>
          <p:cNvPr id="3" name="2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4" name="3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12089054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2355"/>
            <a:ext cx="3790161" cy="1159091"/>
          </a:xfrm>
          <a:prstGeom prst="rect">
            <a:avLst/>
          </a:prstGeom>
        </p:spPr>
        <p:txBody>
          <a:bodyPr anchor="b"/>
          <a:lstStyle>
            <a:lvl1pPr algn="l">
              <a:defRPr sz="1995"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4504191" y="272355"/>
            <a:ext cx="6440273" cy="5838210"/>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576025" y="1431446"/>
            <a:ext cx="3790161" cy="4679119"/>
          </a:xfrm>
          <a:prstGeom prst="rect">
            <a:avLst/>
          </a:prstGeom>
        </p:spPr>
        <p:txBody>
          <a:bodyPr/>
          <a:lstStyle>
            <a:lvl1pPr marL="0" indent="0">
              <a:buNone/>
              <a:defRPr sz="1397"/>
            </a:lvl1pPr>
            <a:lvl2pPr marL="456057" indent="0">
              <a:buNone/>
              <a:defRPr sz="1197"/>
            </a:lvl2pPr>
            <a:lvl3pPr marL="912114" indent="0">
              <a:buNone/>
              <a:defRPr sz="998"/>
            </a:lvl3pPr>
            <a:lvl4pPr marL="1368171" indent="0">
              <a:buNone/>
              <a:defRPr sz="898"/>
            </a:lvl4pPr>
            <a:lvl5pPr marL="1824228" indent="0">
              <a:buNone/>
              <a:defRPr sz="898"/>
            </a:lvl5pPr>
            <a:lvl6pPr marL="2280285" indent="0">
              <a:buNone/>
              <a:defRPr sz="898"/>
            </a:lvl6pPr>
            <a:lvl7pPr marL="2736342" indent="0">
              <a:buNone/>
              <a:defRPr sz="898"/>
            </a:lvl7pPr>
            <a:lvl8pPr marL="3192399" indent="0">
              <a:buNone/>
              <a:defRPr sz="898"/>
            </a:lvl8pPr>
            <a:lvl9pPr marL="3648456" indent="0">
              <a:buNone/>
              <a:defRPr sz="898"/>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08F4F7E8-F786-4A8A-9AB1-3CAEC6BBCA8F}" type="datetime1">
              <a:rPr lang="es-MX" smtClean="0">
                <a:solidFill>
                  <a:prstClr val="black">
                    <a:tint val="75000"/>
                  </a:prstClr>
                </a:solidFill>
              </a:rPr>
              <a:t>30/01/2018</a:t>
            </a:fld>
            <a:endParaRPr lang="es-MX">
              <a:solidFill>
                <a:prstClr val="black">
                  <a:tint val="75000"/>
                </a:prstClr>
              </a:solidFill>
            </a:endParaRPr>
          </a:p>
        </p:txBody>
      </p:sp>
      <p:sp>
        <p:nvSpPr>
          <p:cNvPr id="6" name="5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7" name="6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420498987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258096" y="4788377"/>
            <a:ext cx="6912293" cy="565295"/>
          </a:xfrm>
          <a:prstGeom prst="rect">
            <a:avLst/>
          </a:prstGeom>
        </p:spPr>
        <p:txBody>
          <a:bodyPr anchor="b"/>
          <a:lstStyle>
            <a:lvl1pPr algn="l">
              <a:defRPr sz="1995"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2258096" y="611215"/>
            <a:ext cx="6912293" cy="4104323"/>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es-MX"/>
          </a:p>
        </p:txBody>
      </p:sp>
      <p:sp>
        <p:nvSpPr>
          <p:cNvPr id="4" name="3 Marcador de texto"/>
          <p:cNvSpPr>
            <a:spLocks noGrp="1"/>
          </p:cNvSpPr>
          <p:nvPr>
            <p:ph type="body" sz="half" idx="2"/>
          </p:nvPr>
        </p:nvSpPr>
        <p:spPr>
          <a:xfrm>
            <a:off x="2258096" y="5353671"/>
            <a:ext cx="6912293" cy="802813"/>
          </a:xfrm>
          <a:prstGeom prst="rect">
            <a:avLst/>
          </a:prstGeom>
        </p:spPr>
        <p:txBody>
          <a:bodyPr/>
          <a:lstStyle>
            <a:lvl1pPr marL="0" indent="0">
              <a:buNone/>
              <a:defRPr sz="1397"/>
            </a:lvl1pPr>
            <a:lvl2pPr marL="456057" indent="0">
              <a:buNone/>
              <a:defRPr sz="1197"/>
            </a:lvl2pPr>
            <a:lvl3pPr marL="912114" indent="0">
              <a:buNone/>
              <a:defRPr sz="998"/>
            </a:lvl3pPr>
            <a:lvl4pPr marL="1368171" indent="0">
              <a:buNone/>
              <a:defRPr sz="898"/>
            </a:lvl4pPr>
            <a:lvl5pPr marL="1824228" indent="0">
              <a:buNone/>
              <a:defRPr sz="898"/>
            </a:lvl5pPr>
            <a:lvl6pPr marL="2280285" indent="0">
              <a:buNone/>
              <a:defRPr sz="898"/>
            </a:lvl6pPr>
            <a:lvl7pPr marL="2736342" indent="0">
              <a:buNone/>
              <a:defRPr sz="898"/>
            </a:lvl7pPr>
            <a:lvl8pPr marL="3192399" indent="0">
              <a:buNone/>
              <a:defRPr sz="898"/>
            </a:lvl8pPr>
            <a:lvl9pPr marL="3648456" indent="0">
              <a:buNone/>
              <a:defRPr sz="898"/>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34CF79E3-56E6-49F6-8358-F41D5772391D}" type="datetime1">
              <a:rPr lang="es-MX" smtClean="0">
                <a:solidFill>
                  <a:prstClr val="black">
                    <a:tint val="75000"/>
                  </a:prstClr>
                </a:solidFill>
              </a:rPr>
              <a:t>30/01/2018</a:t>
            </a:fld>
            <a:endParaRPr lang="es-MX">
              <a:solidFill>
                <a:prstClr val="black">
                  <a:tint val="75000"/>
                </a:prstClr>
              </a:solidFill>
            </a:endParaRPr>
          </a:p>
        </p:txBody>
      </p:sp>
      <p:sp>
        <p:nvSpPr>
          <p:cNvPr id="6" name="5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7" name="6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33296533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2" name="1 Rectángulo"/>
          <p:cNvSpPr/>
          <p:nvPr userDrawn="1"/>
        </p:nvSpPr>
        <p:spPr>
          <a:xfrm>
            <a:off x="33212" y="116335"/>
            <a:ext cx="2540232" cy="790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s-MX" sz="1795">
              <a:solidFill>
                <a:prstClr val="white"/>
              </a:solidFill>
            </a:endParaRPr>
          </a:p>
        </p:txBody>
      </p:sp>
      <p:sp>
        <p:nvSpPr>
          <p:cNvPr id="4" name="3 Marcador de fecha"/>
          <p:cNvSpPr>
            <a:spLocks noGrp="1"/>
          </p:cNvSpPr>
          <p:nvPr>
            <p:ph type="dt" sz="half" idx="10"/>
          </p:nvPr>
        </p:nvSpPr>
        <p:spPr/>
        <p:txBody>
          <a:bodyPr/>
          <a:lstStyle/>
          <a:p>
            <a:fld id="{302BEA6C-F35E-494B-9DD7-95C121DBB2ED}"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
        <p:nvSpPr>
          <p:cNvPr id="8" name="7 Rectángulo"/>
          <p:cNvSpPr/>
          <p:nvPr/>
        </p:nvSpPr>
        <p:spPr>
          <a:xfrm>
            <a:off x="0" y="0"/>
            <a:ext cx="11520488" cy="684053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2114"/>
            <a:endParaRPr lang="es-MX" sz="1795" dirty="0">
              <a:solidFill>
                <a:prstClr val="white"/>
              </a:solidFill>
            </a:endParaRPr>
          </a:p>
        </p:txBody>
      </p:sp>
      <p:sp>
        <p:nvSpPr>
          <p:cNvPr id="14" name="13 Rectángulo"/>
          <p:cNvSpPr/>
          <p:nvPr userDrawn="1"/>
        </p:nvSpPr>
        <p:spPr>
          <a:xfrm>
            <a:off x="9026258" y="10413"/>
            <a:ext cx="2494231" cy="1973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s-MX" sz="1795">
              <a:solidFill>
                <a:prstClr val="white"/>
              </a:solidFill>
            </a:endParaRPr>
          </a:p>
        </p:txBody>
      </p:sp>
    </p:spTree>
    <p:extLst>
      <p:ext uri="{BB962C8B-B14F-4D97-AF65-F5344CB8AC3E}">
        <p14:creationId xmlns:p14="http://schemas.microsoft.com/office/powerpoint/2010/main" val="763976318"/>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576025" y="1596126"/>
            <a:ext cx="10368439" cy="4514439"/>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8373CBCB-2B01-49E8-972D-EA11D1149A53}"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143576644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352354" y="273939"/>
            <a:ext cx="2592110" cy="5836626"/>
          </a:xfrm>
          <a:prstGeom prst="rect">
            <a:avLst/>
          </a:prstGeo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576025" y="273939"/>
            <a:ext cx="7584321" cy="5836626"/>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1330A9D2-E07D-465A-9372-F22B5B5AD55A}"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300520050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2" name="1 Rectángulo"/>
          <p:cNvSpPr/>
          <p:nvPr userDrawn="1"/>
        </p:nvSpPr>
        <p:spPr>
          <a:xfrm>
            <a:off x="33212" y="116335"/>
            <a:ext cx="2540232" cy="790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s-MX" sz="1795">
              <a:solidFill>
                <a:prstClr val="white"/>
              </a:solidFill>
            </a:endParaRPr>
          </a:p>
        </p:txBody>
      </p:sp>
      <p:sp>
        <p:nvSpPr>
          <p:cNvPr id="4" name="3 Marcador de fecha"/>
          <p:cNvSpPr>
            <a:spLocks noGrp="1"/>
          </p:cNvSpPr>
          <p:nvPr>
            <p:ph type="dt" sz="half" idx="10"/>
          </p:nvPr>
        </p:nvSpPr>
        <p:spPr/>
        <p:txBody>
          <a:bodyPr/>
          <a:lstStyle/>
          <a:p>
            <a:fld id="{12D26FF9-174C-4DC0-95C4-42C489297ABA}"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
        <p:nvSpPr>
          <p:cNvPr id="8" name="7 Rectángulo"/>
          <p:cNvSpPr/>
          <p:nvPr/>
        </p:nvSpPr>
        <p:spPr>
          <a:xfrm>
            <a:off x="0" y="0"/>
            <a:ext cx="11520488" cy="684053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2114"/>
            <a:endParaRPr lang="es-MX" sz="1795" dirty="0">
              <a:solidFill>
                <a:prstClr val="white"/>
              </a:solidFill>
            </a:endParaRPr>
          </a:p>
        </p:txBody>
      </p:sp>
      <p:sp>
        <p:nvSpPr>
          <p:cNvPr id="14" name="13 Rectángulo"/>
          <p:cNvSpPr/>
          <p:nvPr userDrawn="1"/>
        </p:nvSpPr>
        <p:spPr>
          <a:xfrm>
            <a:off x="9026258" y="10413"/>
            <a:ext cx="2494231" cy="1973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s-MX" sz="1795">
              <a:solidFill>
                <a:prstClr val="white"/>
              </a:solidFill>
            </a:endParaRPr>
          </a:p>
        </p:txBody>
      </p:sp>
    </p:spTree>
    <p:extLst>
      <p:ext uri="{BB962C8B-B14F-4D97-AF65-F5344CB8AC3E}">
        <p14:creationId xmlns:p14="http://schemas.microsoft.com/office/powerpoint/2010/main" val="758981266"/>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a:xfrm>
            <a:off x="576025" y="1596126"/>
            <a:ext cx="10368439" cy="4514439"/>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6263643F-A0A6-46E7-B51A-97C035A28859}"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328004887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10039" y="4395679"/>
            <a:ext cx="9792415" cy="1358607"/>
          </a:xfrm>
          <a:prstGeom prst="rect">
            <a:avLst/>
          </a:prstGeom>
        </p:spPr>
        <p:txBody>
          <a:bodyPr anchor="t"/>
          <a:lstStyle>
            <a:lvl1pPr algn="l">
              <a:defRPr sz="399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910039" y="2899312"/>
            <a:ext cx="9792415" cy="1496367"/>
          </a:xfrm>
          <a:prstGeom prst="rect">
            <a:avLst/>
          </a:prstGeom>
        </p:spPr>
        <p:txBody>
          <a:bodyPr anchor="b"/>
          <a:lstStyle>
            <a:lvl1pPr marL="0" indent="0">
              <a:buNone/>
              <a:defRPr sz="1995">
                <a:solidFill>
                  <a:schemeClr val="tx1">
                    <a:tint val="75000"/>
                  </a:schemeClr>
                </a:solidFill>
              </a:defRPr>
            </a:lvl1pPr>
            <a:lvl2pPr marL="456057" indent="0">
              <a:buNone/>
              <a:defRPr sz="1795">
                <a:solidFill>
                  <a:schemeClr val="tx1">
                    <a:tint val="75000"/>
                  </a:schemeClr>
                </a:solidFill>
              </a:defRPr>
            </a:lvl2pPr>
            <a:lvl3pPr marL="912114" indent="0">
              <a:buNone/>
              <a:defRPr sz="1596">
                <a:solidFill>
                  <a:schemeClr val="tx1">
                    <a:tint val="75000"/>
                  </a:schemeClr>
                </a:solidFill>
              </a:defRPr>
            </a:lvl3pPr>
            <a:lvl4pPr marL="1368171" indent="0">
              <a:buNone/>
              <a:defRPr sz="1397">
                <a:solidFill>
                  <a:schemeClr val="tx1">
                    <a:tint val="75000"/>
                  </a:schemeClr>
                </a:solidFill>
              </a:defRPr>
            </a:lvl4pPr>
            <a:lvl5pPr marL="1824228" indent="0">
              <a:buNone/>
              <a:defRPr sz="1397">
                <a:solidFill>
                  <a:schemeClr val="tx1">
                    <a:tint val="75000"/>
                  </a:schemeClr>
                </a:solidFill>
              </a:defRPr>
            </a:lvl5pPr>
            <a:lvl6pPr marL="2280285" indent="0">
              <a:buNone/>
              <a:defRPr sz="1397">
                <a:solidFill>
                  <a:schemeClr val="tx1">
                    <a:tint val="75000"/>
                  </a:schemeClr>
                </a:solidFill>
              </a:defRPr>
            </a:lvl6pPr>
            <a:lvl7pPr marL="2736342" indent="0">
              <a:buNone/>
              <a:defRPr sz="1397">
                <a:solidFill>
                  <a:schemeClr val="tx1">
                    <a:tint val="75000"/>
                  </a:schemeClr>
                </a:solidFill>
              </a:defRPr>
            </a:lvl7pPr>
            <a:lvl8pPr marL="3192399" indent="0">
              <a:buNone/>
              <a:defRPr sz="1397">
                <a:solidFill>
                  <a:schemeClr val="tx1">
                    <a:tint val="75000"/>
                  </a:schemeClr>
                </a:solidFill>
              </a:defRPr>
            </a:lvl8pPr>
            <a:lvl9pPr marL="3648456" indent="0">
              <a:buNone/>
              <a:defRPr sz="1397">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7095E954-969D-4BA0-9653-8D417AE7823E}"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349251195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576024" y="1596126"/>
            <a:ext cx="5088216" cy="4514439"/>
          </a:xfrm>
          <a:prstGeom prst="rect">
            <a:avLst/>
          </a:prstGeom>
        </p:spPr>
        <p:txBody>
          <a:bodyPr/>
          <a:lstStyle>
            <a:lvl1pPr>
              <a:defRPr sz="2793"/>
            </a:lvl1pPr>
            <a:lvl2pPr>
              <a:defRPr sz="2394"/>
            </a:lvl2pPr>
            <a:lvl3pPr>
              <a:defRPr sz="1995"/>
            </a:lvl3pPr>
            <a:lvl4pPr>
              <a:defRPr sz="1795"/>
            </a:lvl4pPr>
            <a:lvl5pPr>
              <a:defRPr sz="1795"/>
            </a:lvl5pPr>
            <a:lvl6pPr>
              <a:defRPr sz="1795"/>
            </a:lvl6pPr>
            <a:lvl7pPr>
              <a:defRPr sz="1795"/>
            </a:lvl7pPr>
            <a:lvl8pPr>
              <a:defRPr sz="1795"/>
            </a:lvl8pPr>
            <a:lvl9pPr>
              <a:defRPr sz="1795"/>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5856248" y="1596126"/>
            <a:ext cx="5088216" cy="4514439"/>
          </a:xfrm>
          <a:prstGeom prst="rect">
            <a:avLst/>
          </a:prstGeom>
        </p:spPr>
        <p:txBody>
          <a:bodyPr/>
          <a:lstStyle>
            <a:lvl1pPr>
              <a:defRPr sz="2793"/>
            </a:lvl1pPr>
            <a:lvl2pPr>
              <a:defRPr sz="2394"/>
            </a:lvl2pPr>
            <a:lvl3pPr>
              <a:defRPr sz="1995"/>
            </a:lvl3pPr>
            <a:lvl4pPr>
              <a:defRPr sz="1795"/>
            </a:lvl4pPr>
            <a:lvl5pPr>
              <a:defRPr sz="1795"/>
            </a:lvl5pPr>
            <a:lvl6pPr>
              <a:defRPr sz="1795"/>
            </a:lvl6pPr>
            <a:lvl7pPr>
              <a:defRPr sz="1795"/>
            </a:lvl7pPr>
            <a:lvl8pPr>
              <a:defRPr sz="1795"/>
            </a:lvl8pPr>
            <a:lvl9pPr>
              <a:defRPr sz="1795"/>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p:txBody>
          <a:bodyPr/>
          <a:lstStyle/>
          <a:p>
            <a:fld id="{0D52E7B8-CDBF-4CAA-9AF7-28543F6CB1B9}" type="datetime1">
              <a:rPr lang="es-MX" smtClean="0">
                <a:solidFill>
                  <a:prstClr val="black">
                    <a:tint val="75000"/>
                  </a:prstClr>
                </a:solidFill>
              </a:rPr>
              <a:t>30/01/2018</a:t>
            </a:fld>
            <a:endParaRPr lang="es-MX">
              <a:solidFill>
                <a:prstClr val="black">
                  <a:tint val="75000"/>
                </a:prstClr>
              </a:solidFill>
            </a:endParaRPr>
          </a:p>
        </p:txBody>
      </p:sp>
      <p:sp>
        <p:nvSpPr>
          <p:cNvPr id="6" name="5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7" name="6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59746612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576025" y="1531204"/>
            <a:ext cx="5090216" cy="638133"/>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576025" y="2169337"/>
            <a:ext cx="5090216" cy="3941227"/>
          </a:xfrm>
          <a:prstGeom prst="rect">
            <a:avLst/>
          </a:prstGeom>
        </p:spPr>
        <p:txBody>
          <a:bodyPr/>
          <a:lstStyle>
            <a:lvl1pPr>
              <a:defRPr sz="2394"/>
            </a:lvl1pPr>
            <a:lvl2pPr>
              <a:defRPr sz="1995"/>
            </a:lvl2pPr>
            <a:lvl3pPr>
              <a:defRPr sz="1795"/>
            </a:lvl3pPr>
            <a:lvl4pPr>
              <a:defRPr sz="1596"/>
            </a:lvl4pPr>
            <a:lvl5pPr>
              <a:defRPr sz="1596"/>
            </a:lvl5pPr>
            <a:lvl6pPr>
              <a:defRPr sz="1596"/>
            </a:lvl6pPr>
            <a:lvl7pPr>
              <a:defRPr sz="1596"/>
            </a:lvl7pPr>
            <a:lvl8pPr>
              <a:defRPr sz="1596"/>
            </a:lvl8pPr>
            <a:lvl9pPr>
              <a:defRPr sz="1596"/>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5852248" y="1531204"/>
            <a:ext cx="5092216" cy="638133"/>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852248" y="2169337"/>
            <a:ext cx="5092216" cy="3941227"/>
          </a:xfrm>
          <a:prstGeom prst="rect">
            <a:avLst/>
          </a:prstGeom>
        </p:spPr>
        <p:txBody>
          <a:bodyPr/>
          <a:lstStyle>
            <a:lvl1pPr>
              <a:defRPr sz="2394"/>
            </a:lvl1pPr>
            <a:lvl2pPr>
              <a:defRPr sz="1995"/>
            </a:lvl2pPr>
            <a:lvl3pPr>
              <a:defRPr sz="1795"/>
            </a:lvl3pPr>
            <a:lvl4pPr>
              <a:defRPr sz="1596"/>
            </a:lvl4pPr>
            <a:lvl5pPr>
              <a:defRPr sz="1596"/>
            </a:lvl5pPr>
            <a:lvl6pPr>
              <a:defRPr sz="1596"/>
            </a:lvl6pPr>
            <a:lvl7pPr>
              <a:defRPr sz="1596"/>
            </a:lvl7pPr>
            <a:lvl8pPr>
              <a:defRPr sz="1596"/>
            </a:lvl8pPr>
            <a:lvl9pPr>
              <a:defRPr sz="1596"/>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p:txBody>
          <a:bodyPr/>
          <a:lstStyle/>
          <a:p>
            <a:fld id="{A910263C-BBB3-447C-A309-BEE5641F99F7}" type="datetime1">
              <a:rPr lang="es-MX" smtClean="0">
                <a:solidFill>
                  <a:prstClr val="black">
                    <a:tint val="75000"/>
                  </a:prstClr>
                </a:solidFill>
              </a:rPr>
              <a:t>30/01/2018</a:t>
            </a:fld>
            <a:endParaRPr lang="es-MX">
              <a:solidFill>
                <a:prstClr val="black">
                  <a:tint val="75000"/>
                </a:prstClr>
              </a:solidFill>
            </a:endParaRPr>
          </a:p>
        </p:txBody>
      </p:sp>
      <p:sp>
        <p:nvSpPr>
          <p:cNvPr id="8" name="7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9" name="8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89619038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p:txBody>
          <a:bodyPr/>
          <a:lstStyle/>
          <a:p>
            <a:fld id="{3CE8B961-3A06-4914-9BE3-F3ABE2D875C3}" type="datetime1">
              <a:rPr lang="es-MX" smtClean="0">
                <a:solidFill>
                  <a:prstClr val="black">
                    <a:tint val="75000"/>
                  </a:prstClr>
                </a:solidFill>
              </a:rPr>
              <a:t>30/01/2018</a:t>
            </a:fld>
            <a:endParaRPr lang="es-MX">
              <a:solidFill>
                <a:prstClr val="black">
                  <a:tint val="75000"/>
                </a:prstClr>
              </a:solidFill>
            </a:endParaRPr>
          </a:p>
        </p:txBody>
      </p:sp>
      <p:sp>
        <p:nvSpPr>
          <p:cNvPr id="4" name="3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5" name="4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337998533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250EBCFD-B3E4-4905-9BA7-46C41B761F4A}" type="datetime1">
              <a:rPr lang="es-MX" smtClean="0">
                <a:solidFill>
                  <a:prstClr val="black">
                    <a:tint val="75000"/>
                  </a:prstClr>
                </a:solidFill>
              </a:rPr>
              <a:t>30/01/2018</a:t>
            </a:fld>
            <a:endParaRPr lang="es-MX">
              <a:solidFill>
                <a:prstClr val="black">
                  <a:tint val="75000"/>
                </a:prstClr>
              </a:solidFill>
            </a:endParaRPr>
          </a:p>
        </p:txBody>
      </p:sp>
      <p:sp>
        <p:nvSpPr>
          <p:cNvPr id="3" name="2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4" name="3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181193648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2355"/>
            <a:ext cx="3790161" cy="1159091"/>
          </a:xfrm>
          <a:prstGeom prst="rect">
            <a:avLst/>
          </a:prstGeom>
        </p:spPr>
        <p:txBody>
          <a:bodyPr anchor="b"/>
          <a:lstStyle>
            <a:lvl1pPr algn="l">
              <a:defRPr sz="1995"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4504191" y="272355"/>
            <a:ext cx="6440273" cy="5838210"/>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576025" y="1431446"/>
            <a:ext cx="3790161" cy="4679119"/>
          </a:xfrm>
          <a:prstGeom prst="rect">
            <a:avLst/>
          </a:prstGeom>
        </p:spPr>
        <p:txBody>
          <a:bodyPr/>
          <a:lstStyle>
            <a:lvl1pPr marL="0" indent="0">
              <a:buNone/>
              <a:defRPr sz="1397"/>
            </a:lvl1pPr>
            <a:lvl2pPr marL="456057" indent="0">
              <a:buNone/>
              <a:defRPr sz="1197"/>
            </a:lvl2pPr>
            <a:lvl3pPr marL="912114" indent="0">
              <a:buNone/>
              <a:defRPr sz="998"/>
            </a:lvl3pPr>
            <a:lvl4pPr marL="1368171" indent="0">
              <a:buNone/>
              <a:defRPr sz="898"/>
            </a:lvl4pPr>
            <a:lvl5pPr marL="1824228" indent="0">
              <a:buNone/>
              <a:defRPr sz="898"/>
            </a:lvl5pPr>
            <a:lvl6pPr marL="2280285" indent="0">
              <a:buNone/>
              <a:defRPr sz="898"/>
            </a:lvl6pPr>
            <a:lvl7pPr marL="2736342" indent="0">
              <a:buNone/>
              <a:defRPr sz="898"/>
            </a:lvl7pPr>
            <a:lvl8pPr marL="3192399" indent="0">
              <a:buNone/>
              <a:defRPr sz="898"/>
            </a:lvl8pPr>
            <a:lvl9pPr marL="3648456" indent="0">
              <a:buNone/>
              <a:defRPr sz="898"/>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5F45984B-ED7C-4FBC-AD33-F58F0352C96A}" type="datetime1">
              <a:rPr lang="es-MX" smtClean="0">
                <a:solidFill>
                  <a:prstClr val="black">
                    <a:tint val="75000"/>
                  </a:prstClr>
                </a:solidFill>
              </a:rPr>
              <a:t>30/01/2018</a:t>
            </a:fld>
            <a:endParaRPr lang="es-MX">
              <a:solidFill>
                <a:prstClr val="black">
                  <a:tint val="75000"/>
                </a:prstClr>
              </a:solidFill>
            </a:endParaRPr>
          </a:p>
        </p:txBody>
      </p:sp>
      <p:sp>
        <p:nvSpPr>
          <p:cNvPr id="6" name="5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7" name="6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14919999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a:xfrm>
            <a:off x="576025" y="1596126"/>
            <a:ext cx="10368439" cy="4514439"/>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E1917B7F-F016-41A1-9CB3-2389C43AE816}"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209551911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258096" y="4788377"/>
            <a:ext cx="6912293" cy="565295"/>
          </a:xfrm>
          <a:prstGeom prst="rect">
            <a:avLst/>
          </a:prstGeom>
        </p:spPr>
        <p:txBody>
          <a:bodyPr anchor="b"/>
          <a:lstStyle>
            <a:lvl1pPr algn="l">
              <a:defRPr sz="1995"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2258096" y="611215"/>
            <a:ext cx="6912293" cy="4104323"/>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es-MX"/>
          </a:p>
        </p:txBody>
      </p:sp>
      <p:sp>
        <p:nvSpPr>
          <p:cNvPr id="4" name="3 Marcador de texto"/>
          <p:cNvSpPr>
            <a:spLocks noGrp="1"/>
          </p:cNvSpPr>
          <p:nvPr>
            <p:ph type="body" sz="half" idx="2"/>
          </p:nvPr>
        </p:nvSpPr>
        <p:spPr>
          <a:xfrm>
            <a:off x="2258096" y="5353671"/>
            <a:ext cx="6912293" cy="802813"/>
          </a:xfrm>
          <a:prstGeom prst="rect">
            <a:avLst/>
          </a:prstGeom>
        </p:spPr>
        <p:txBody>
          <a:bodyPr/>
          <a:lstStyle>
            <a:lvl1pPr marL="0" indent="0">
              <a:buNone/>
              <a:defRPr sz="1397"/>
            </a:lvl1pPr>
            <a:lvl2pPr marL="456057" indent="0">
              <a:buNone/>
              <a:defRPr sz="1197"/>
            </a:lvl2pPr>
            <a:lvl3pPr marL="912114" indent="0">
              <a:buNone/>
              <a:defRPr sz="998"/>
            </a:lvl3pPr>
            <a:lvl4pPr marL="1368171" indent="0">
              <a:buNone/>
              <a:defRPr sz="898"/>
            </a:lvl4pPr>
            <a:lvl5pPr marL="1824228" indent="0">
              <a:buNone/>
              <a:defRPr sz="898"/>
            </a:lvl5pPr>
            <a:lvl6pPr marL="2280285" indent="0">
              <a:buNone/>
              <a:defRPr sz="898"/>
            </a:lvl6pPr>
            <a:lvl7pPr marL="2736342" indent="0">
              <a:buNone/>
              <a:defRPr sz="898"/>
            </a:lvl7pPr>
            <a:lvl8pPr marL="3192399" indent="0">
              <a:buNone/>
              <a:defRPr sz="898"/>
            </a:lvl8pPr>
            <a:lvl9pPr marL="3648456" indent="0">
              <a:buNone/>
              <a:defRPr sz="898"/>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A38FC8B4-E333-4626-855A-D9DCAE56E0CC}" type="datetime1">
              <a:rPr lang="es-MX" smtClean="0">
                <a:solidFill>
                  <a:prstClr val="black">
                    <a:tint val="75000"/>
                  </a:prstClr>
                </a:solidFill>
              </a:rPr>
              <a:t>30/01/2018</a:t>
            </a:fld>
            <a:endParaRPr lang="es-MX">
              <a:solidFill>
                <a:prstClr val="black">
                  <a:tint val="75000"/>
                </a:prstClr>
              </a:solidFill>
            </a:endParaRPr>
          </a:p>
        </p:txBody>
      </p:sp>
      <p:sp>
        <p:nvSpPr>
          <p:cNvPr id="6" name="5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7" name="6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127256789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576025" y="1596126"/>
            <a:ext cx="10368439" cy="4514439"/>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D226C152-AECC-4564-B60B-3CC1E947B84E}"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351038192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352354" y="273939"/>
            <a:ext cx="2592110" cy="5836626"/>
          </a:xfrm>
          <a:prstGeom prst="rect">
            <a:avLst/>
          </a:prstGeo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576025" y="273939"/>
            <a:ext cx="7584321" cy="5836626"/>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900A0C9E-6934-4FA5-9EA5-67C0DE2B8FC1}"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2989062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2" name="1 Rectángulo"/>
          <p:cNvSpPr/>
          <p:nvPr userDrawn="1"/>
        </p:nvSpPr>
        <p:spPr>
          <a:xfrm>
            <a:off x="33212" y="116335"/>
            <a:ext cx="2540232" cy="790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s-MX" sz="1795">
              <a:solidFill>
                <a:prstClr val="white"/>
              </a:solidFill>
            </a:endParaRPr>
          </a:p>
        </p:txBody>
      </p:sp>
      <p:sp>
        <p:nvSpPr>
          <p:cNvPr id="4" name="3 Marcador de fecha"/>
          <p:cNvSpPr>
            <a:spLocks noGrp="1"/>
          </p:cNvSpPr>
          <p:nvPr>
            <p:ph type="dt" sz="half" idx="10"/>
          </p:nvPr>
        </p:nvSpPr>
        <p:spPr/>
        <p:txBody>
          <a:bodyPr/>
          <a:lstStyle/>
          <a:p>
            <a:fld id="{DDAD6F35-4600-414D-8757-2AD61AE50D0A}"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
        <p:nvSpPr>
          <p:cNvPr id="8" name="7 Rectángulo"/>
          <p:cNvSpPr/>
          <p:nvPr/>
        </p:nvSpPr>
        <p:spPr>
          <a:xfrm>
            <a:off x="0" y="0"/>
            <a:ext cx="11520488" cy="684053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2114"/>
            <a:endParaRPr lang="es-MX" sz="1795" dirty="0">
              <a:solidFill>
                <a:prstClr val="white"/>
              </a:solidFill>
            </a:endParaRPr>
          </a:p>
        </p:txBody>
      </p:sp>
      <p:sp>
        <p:nvSpPr>
          <p:cNvPr id="14" name="13 Rectángulo"/>
          <p:cNvSpPr/>
          <p:nvPr userDrawn="1"/>
        </p:nvSpPr>
        <p:spPr>
          <a:xfrm>
            <a:off x="9026258" y="10413"/>
            <a:ext cx="2494231" cy="1973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s-MX" sz="1795">
              <a:solidFill>
                <a:prstClr val="white"/>
              </a:solidFill>
            </a:endParaRPr>
          </a:p>
        </p:txBody>
      </p:sp>
    </p:spTree>
    <p:extLst>
      <p:ext uri="{BB962C8B-B14F-4D97-AF65-F5344CB8AC3E}">
        <p14:creationId xmlns:p14="http://schemas.microsoft.com/office/powerpoint/2010/main" val="3261855981"/>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a:xfrm>
            <a:off x="576025" y="1596126"/>
            <a:ext cx="10368439" cy="4514439"/>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D9BFA1AE-8125-4DE7-8C5A-FB17D6882389}"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159380374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10039" y="4395679"/>
            <a:ext cx="9792415" cy="1358607"/>
          </a:xfrm>
          <a:prstGeom prst="rect">
            <a:avLst/>
          </a:prstGeom>
        </p:spPr>
        <p:txBody>
          <a:bodyPr anchor="t"/>
          <a:lstStyle>
            <a:lvl1pPr algn="l">
              <a:defRPr sz="399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910039" y="2899312"/>
            <a:ext cx="9792415" cy="1496367"/>
          </a:xfrm>
          <a:prstGeom prst="rect">
            <a:avLst/>
          </a:prstGeom>
        </p:spPr>
        <p:txBody>
          <a:bodyPr anchor="b"/>
          <a:lstStyle>
            <a:lvl1pPr marL="0" indent="0">
              <a:buNone/>
              <a:defRPr sz="1995">
                <a:solidFill>
                  <a:schemeClr val="tx1">
                    <a:tint val="75000"/>
                  </a:schemeClr>
                </a:solidFill>
              </a:defRPr>
            </a:lvl1pPr>
            <a:lvl2pPr marL="456057" indent="0">
              <a:buNone/>
              <a:defRPr sz="1795">
                <a:solidFill>
                  <a:schemeClr val="tx1">
                    <a:tint val="75000"/>
                  </a:schemeClr>
                </a:solidFill>
              </a:defRPr>
            </a:lvl2pPr>
            <a:lvl3pPr marL="912114" indent="0">
              <a:buNone/>
              <a:defRPr sz="1596">
                <a:solidFill>
                  <a:schemeClr val="tx1">
                    <a:tint val="75000"/>
                  </a:schemeClr>
                </a:solidFill>
              </a:defRPr>
            </a:lvl3pPr>
            <a:lvl4pPr marL="1368171" indent="0">
              <a:buNone/>
              <a:defRPr sz="1397">
                <a:solidFill>
                  <a:schemeClr val="tx1">
                    <a:tint val="75000"/>
                  </a:schemeClr>
                </a:solidFill>
              </a:defRPr>
            </a:lvl4pPr>
            <a:lvl5pPr marL="1824228" indent="0">
              <a:buNone/>
              <a:defRPr sz="1397">
                <a:solidFill>
                  <a:schemeClr val="tx1">
                    <a:tint val="75000"/>
                  </a:schemeClr>
                </a:solidFill>
              </a:defRPr>
            </a:lvl5pPr>
            <a:lvl6pPr marL="2280285" indent="0">
              <a:buNone/>
              <a:defRPr sz="1397">
                <a:solidFill>
                  <a:schemeClr val="tx1">
                    <a:tint val="75000"/>
                  </a:schemeClr>
                </a:solidFill>
              </a:defRPr>
            </a:lvl6pPr>
            <a:lvl7pPr marL="2736342" indent="0">
              <a:buNone/>
              <a:defRPr sz="1397">
                <a:solidFill>
                  <a:schemeClr val="tx1">
                    <a:tint val="75000"/>
                  </a:schemeClr>
                </a:solidFill>
              </a:defRPr>
            </a:lvl7pPr>
            <a:lvl8pPr marL="3192399" indent="0">
              <a:buNone/>
              <a:defRPr sz="1397">
                <a:solidFill>
                  <a:schemeClr val="tx1">
                    <a:tint val="75000"/>
                  </a:schemeClr>
                </a:solidFill>
              </a:defRPr>
            </a:lvl8pPr>
            <a:lvl9pPr marL="3648456" indent="0">
              <a:buNone/>
              <a:defRPr sz="1397">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29362562-5242-4F36-9A5F-FDBA29DEAB72}"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319956320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576024" y="1596126"/>
            <a:ext cx="5088216" cy="4514439"/>
          </a:xfrm>
          <a:prstGeom prst="rect">
            <a:avLst/>
          </a:prstGeom>
        </p:spPr>
        <p:txBody>
          <a:bodyPr/>
          <a:lstStyle>
            <a:lvl1pPr>
              <a:defRPr sz="2793"/>
            </a:lvl1pPr>
            <a:lvl2pPr>
              <a:defRPr sz="2394"/>
            </a:lvl2pPr>
            <a:lvl3pPr>
              <a:defRPr sz="1995"/>
            </a:lvl3pPr>
            <a:lvl4pPr>
              <a:defRPr sz="1795"/>
            </a:lvl4pPr>
            <a:lvl5pPr>
              <a:defRPr sz="1795"/>
            </a:lvl5pPr>
            <a:lvl6pPr>
              <a:defRPr sz="1795"/>
            </a:lvl6pPr>
            <a:lvl7pPr>
              <a:defRPr sz="1795"/>
            </a:lvl7pPr>
            <a:lvl8pPr>
              <a:defRPr sz="1795"/>
            </a:lvl8pPr>
            <a:lvl9pPr>
              <a:defRPr sz="1795"/>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5856248" y="1596126"/>
            <a:ext cx="5088216" cy="4514439"/>
          </a:xfrm>
          <a:prstGeom prst="rect">
            <a:avLst/>
          </a:prstGeom>
        </p:spPr>
        <p:txBody>
          <a:bodyPr/>
          <a:lstStyle>
            <a:lvl1pPr>
              <a:defRPr sz="2793"/>
            </a:lvl1pPr>
            <a:lvl2pPr>
              <a:defRPr sz="2394"/>
            </a:lvl2pPr>
            <a:lvl3pPr>
              <a:defRPr sz="1995"/>
            </a:lvl3pPr>
            <a:lvl4pPr>
              <a:defRPr sz="1795"/>
            </a:lvl4pPr>
            <a:lvl5pPr>
              <a:defRPr sz="1795"/>
            </a:lvl5pPr>
            <a:lvl6pPr>
              <a:defRPr sz="1795"/>
            </a:lvl6pPr>
            <a:lvl7pPr>
              <a:defRPr sz="1795"/>
            </a:lvl7pPr>
            <a:lvl8pPr>
              <a:defRPr sz="1795"/>
            </a:lvl8pPr>
            <a:lvl9pPr>
              <a:defRPr sz="1795"/>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p:txBody>
          <a:bodyPr/>
          <a:lstStyle/>
          <a:p>
            <a:fld id="{437F66AC-81AB-46FA-AC89-C0375CB4AEE4}" type="datetime1">
              <a:rPr lang="es-MX" smtClean="0">
                <a:solidFill>
                  <a:prstClr val="black">
                    <a:tint val="75000"/>
                  </a:prstClr>
                </a:solidFill>
              </a:rPr>
              <a:t>30/01/2018</a:t>
            </a:fld>
            <a:endParaRPr lang="es-MX">
              <a:solidFill>
                <a:prstClr val="black">
                  <a:tint val="75000"/>
                </a:prstClr>
              </a:solidFill>
            </a:endParaRPr>
          </a:p>
        </p:txBody>
      </p:sp>
      <p:sp>
        <p:nvSpPr>
          <p:cNvPr id="6" name="5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7" name="6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256897387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576025" y="1531204"/>
            <a:ext cx="5090216" cy="638133"/>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576025" y="2169337"/>
            <a:ext cx="5090216" cy="3941227"/>
          </a:xfrm>
          <a:prstGeom prst="rect">
            <a:avLst/>
          </a:prstGeom>
        </p:spPr>
        <p:txBody>
          <a:bodyPr/>
          <a:lstStyle>
            <a:lvl1pPr>
              <a:defRPr sz="2394"/>
            </a:lvl1pPr>
            <a:lvl2pPr>
              <a:defRPr sz="1995"/>
            </a:lvl2pPr>
            <a:lvl3pPr>
              <a:defRPr sz="1795"/>
            </a:lvl3pPr>
            <a:lvl4pPr>
              <a:defRPr sz="1596"/>
            </a:lvl4pPr>
            <a:lvl5pPr>
              <a:defRPr sz="1596"/>
            </a:lvl5pPr>
            <a:lvl6pPr>
              <a:defRPr sz="1596"/>
            </a:lvl6pPr>
            <a:lvl7pPr>
              <a:defRPr sz="1596"/>
            </a:lvl7pPr>
            <a:lvl8pPr>
              <a:defRPr sz="1596"/>
            </a:lvl8pPr>
            <a:lvl9pPr>
              <a:defRPr sz="1596"/>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5852248" y="1531204"/>
            <a:ext cx="5092216" cy="638133"/>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852248" y="2169337"/>
            <a:ext cx="5092216" cy="3941227"/>
          </a:xfrm>
          <a:prstGeom prst="rect">
            <a:avLst/>
          </a:prstGeom>
        </p:spPr>
        <p:txBody>
          <a:bodyPr/>
          <a:lstStyle>
            <a:lvl1pPr>
              <a:defRPr sz="2394"/>
            </a:lvl1pPr>
            <a:lvl2pPr>
              <a:defRPr sz="1995"/>
            </a:lvl2pPr>
            <a:lvl3pPr>
              <a:defRPr sz="1795"/>
            </a:lvl3pPr>
            <a:lvl4pPr>
              <a:defRPr sz="1596"/>
            </a:lvl4pPr>
            <a:lvl5pPr>
              <a:defRPr sz="1596"/>
            </a:lvl5pPr>
            <a:lvl6pPr>
              <a:defRPr sz="1596"/>
            </a:lvl6pPr>
            <a:lvl7pPr>
              <a:defRPr sz="1596"/>
            </a:lvl7pPr>
            <a:lvl8pPr>
              <a:defRPr sz="1596"/>
            </a:lvl8pPr>
            <a:lvl9pPr>
              <a:defRPr sz="1596"/>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p:txBody>
          <a:bodyPr/>
          <a:lstStyle/>
          <a:p>
            <a:fld id="{496C2466-F309-47B5-ADD4-9C5F697D3C13}" type="datetime1">
              <a:rPr lang="es-MX" smtClean="0">
                <a:solidFill>
                  <a:prstClr val="black">
                    <a:tint val="75000"/>
                  </a:prstClr>
                </a:solidFill>
              </a:rPr>
              <a:t>30/01/2018</a:t>
            </a:fld>
            <a:endParaRPr lang="es-MX">
              <a:solidFill>
                <a:prstClr val="black">
                  <a:tint val="75000"/>
                </a:prstClr>
              </a:solidFill>
            </a:endParaRPr>
          </a:p>
        </p:txBody>
      </p:sp>
      <p:sp>
        <p:nvSpPr>
          <p:cNvPr id="8" name="7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9" name="8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144088755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p:txBody>
          <a:bodyPr/>
          <a:lstStyle/>
          <a:p>
            <a:fld id="{6609364F-DDA3-4870-B022-D0DCD1B6C819}" type="datetime1">
              <a:rPr lang="es-MX" smtClean="0">
                <a:solidFill>
                  <a:prstClr val="black">
                    <a:tint val="75000"/>
                  </a:prstClr>
                </a:solidFill>
              </a:rPr>
              <a:t>30/01/2018</a:t>
            </a:fld>
            <a:endParaRPr lang="es-MX">
              <a:solidFill>
                <a:prstClr val="black">
                  <a:tint val="75000"/>
                </a:prstClr>
              </a:solidFill>
            </a:endParaRPr>
          </a:p>
        </p:txBody>
      </p:sp>
      <p:sp>
        <p:nvSpPr>
          <p:cNvPr id="4" name="3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5" name="4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378542399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278D3950-4C5D-48C7-8BC3-98378BE533A7}" type="datetime1">
              <a:rPr lang="es-MX" smtClean="0">
                <a:solidFill>
                  <a:prstClr val="black">
                    <a:tint val="75000"/>
                  </a:prstClr>
                </a:solidFill>
              </a:rPr>
              <a:t>30/01/2018</a:t>
            </a:fld>
            <a:endParaRPr lang="es-MX">
              <a:solidFill>
                <a:prstClr val="black">
                  <a:tint val="75000"/>
                </a:prstClr>
              </a:solidFill>
            </a:endParaRPr>
          </a:p>
        </p:txBody>
      </p:sp>
      <p:sp>
        <p:nvSpPr>
          <p:cNvPr id="3" name="2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4" name="3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3790894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10039" y="4395679"/>
            <a:ext cx="9792415" cy="1358607"/>
          </a:xfrm>
          <a:prstGeom prst="rect">
            <a:avLst/>
          </a:prstGeom>
        </p:spPr>
        <p:txBody>
          <a:bodyPr anchor="t"/>
          <a:lstStyle>
            <a:lvl1pPr algn="l">
              <a:defRPr sz="399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910039" y="2899312"/>
            <a:ext cx="9792415" cy="1496367"/>
          </a:xfrm>
          <a:prstGeom prst="rect">
            <a:avLst/>
          </a:prstGeom>
        </p:spPr>
        <p:txBody>
          <a:bodyPr anchor="b"/>
          <a:lstStyle>
            <a:lvl1pPr marL="0" indent="0">
              <a:buNone/>
              <a:defRPr sz="1995">
                <a:solidFill>
                  <a:schemeClr val="tx1">
                    <a:tint val="75000"/>
                  </a:schemeClr>
                </a:solidFill>
              </a:defRPr>
            </a:lvl1pPr>
            <a:lvl2pPr marL="456057" indent="0">
              <a:buNone/>
              <a:defRPr sz="1795">
                <a:solidFill>
                  <a:schemeClr val="tx1">
                    <a:tint val="75000"/>
                  </a:schemeClr>
                </a:solidFill>
              </a:defRPr>
            </a:lvl2pPr>
            <a:lvl3pPr marL="912114" indent="0">
              <a:buNone/>
              <a:defRPr sz="1596">
                <a:solidFill>
                  <a:schemeClr val="tx1">
                    <a:tint val="75000"/>
                  </a:schemeClr>
                </a:solidFill>
              </a:defRPr>
            </a:lvl3pPr>
            <a:lvl4pPr marL="1368171" indent="0">
              <a:buNone/>
              <a:defRPr sz="1397">
                <a:solidFill>
                  <a:schemeClr val="tx1">
                    <a:tint val="75000"/>
                  </a:schemeClr>
                </a:solidFill>
              </a:defRPr>
            </a:lvl4pPr>
            <a:lvl5pPr marL="1824228" indent="0">
              <a:buNone/>
              <a:defRPr sz="1397">
                <a:solidFill>
                  <a:schemeClr val="tx1">
                    <a:tint val="75000"/>
                  </a:schemeClr>
                </a:solidFill>
              </a:defRPr>
            </a:lvl5pPr>
            <a:lvl6pPr marL="2280285" indent="0">
              <a:buNone/>
              <a:defRPr sz="1397">
                <a:solidFill>
                  <a:schemeClr val="tx1">
                    <a:tint val="75000"/>
                  </a:schemeClr>
                </a:solidFill>
              </a:defRPr>
            </a:lvl6pPr>
            <a:lvl7pPr marL="2736342" indent="0">
              <a:buNone/>
              <a:defRPr sz="1397">
                <a:solidFill>
                  <a:schemeClr val="tx1">
                    <a:tint val="75000"/>
                  </a:schemeClr>
                </a:solidFill>
              </a:defRPr>
            </a:lvl7pPr>
            <a:lvl8pPr marL="3192399" indent="0">
              <a:buNone/>
              <a:defRPr sz="1397">
                <a:solidFill>
                  <a:schemeClr val="tx1">
                    <a:tint val="75000"/>
                  </a:schemeClr>
                </a:solidFill>
              </a:defRPr>
            </a:lvl8pPr>
            <a:lvl9pPr marL="3648456" indent="0">
              <a:buNone/>
              <a:defRPr sz="1397">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74FBE12F-B9A5-4DC2-A089-AB9FF3FE6F78}"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22082286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2355"/>
            <a:ext cx="3790161" cy="1159091"/>
          </a:xfrm>
          <a:prstGeom prst="rect">
            <a:avLst/>
          </a:prstGeom>
        </p:spPr>
        <p:txBody>
          <a:bodyPr anchor="b"/>
          <a:lstStyle>
            <a:lvl1pPr algn="l">
              <a:defRPr sz="1995"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4504191" y="272355"/>
            <a:ext cx="6440273" cy="5838210"/>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576025" y="1431446"/>
            <a:ext cx="3790161" cy="4679119"/>
          </a:xfrm>
          <a:prstGeom prst="rect">
            <a:avLst/>
          </a:prstGeom>
        </p:spPr>
        <p:txBody>
          <a:bodyPr/>
          <a:lstStyle>
            <a:lvl1pPr marL="0" indent="0">
              <a:buNone/>
              <a:defRPr sz="1397"/>
            </a:lvl1pPr>
            <a:lvl2pPr marL="456057" indent="0">
              <a:buNone/>
              <a:defRPr sz="1197"/>
            </a:lvl2pPr>
            <a:lvl3pPr marL="912114" indent="0">
              <a:buNone/>
              <a:defRPr sz="998"/>
            </a:lvl3pPr>
            <a:lvl4pPr marL="1368171" indent="0">
              <a:buNone/>
              <a:defRPr sz="898"/>
            </a:lvl4pPr>
            <a:lvl5pPr marL="1824228" indent="0">
              <a:buNone/>
              <a:defRPr sz="898"/>
            </a:lvl5pPr>
            <a:lvl6pPr marL="2280285" indent="0">
              <a:buNone/>
              <a:defRPr sz="898"/>
            </a:lvl6pPr>
            <a:lvl7pPr marL="2736342" indent="0">
              <a:buNone/>
              <a:defRPr sz="898"/>
            </a:lvl7pPr>
            <a:lvl8pPr marL="3192399" indent="0">
              <a:buNone/>
              <a:defRPr sz="898"/>
            </a:lvl8pPr>
            <a:lvl9pPr marL="3648456" indent="0">
              <a:buNone/>
              <a:defRPr sz="898"/>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67B66C32-763A-40F5-A39A-0670A0F087C7}" type="datetime1">
              <a:rPr lang="es-MX" smtClean="0">
                <a:solidFill>
                  <a:prstClr val="black">
                    <a:tint val="75000"/>
                  </a:prstClr>
                </a:solidFill>
              </a:rPr>
              <a:t>30/01/2018</a:t>
            </a:fld>
            <a:endParaRPr lang="es-MX">
              <a:solidFill>
                <a:prstClr val="black">
                  <a:tint val="75000"/>
                </a:prstClr>
              </a:solidFill>
            </a:endParaRPr>
          </a:p>
        </p:txBody>
      </p:sp>
      <p:sp>
        <p:nvSpPr>
          <p:cNvPr id="6" name="5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7" name="6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324819133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258096" y="4788377"/>
            <a:ext cx="6912293" cy="565295"/>
          </a:xfrm>
          <a:prstGeom prst="rect">
            <a:avLst/>
          </a:prstGeom>
        </p:spPr>
        <p:txBody>
          <a:bodyPr anchor="b"/>
          <a:lstStyle>
            <a:lvl1pPr algn="l">
              <a:defRPr sz="1995"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2258096" y="611215"/>
            <a:ext cx="6912293" cy="4104323"/>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es-MX"/>
          </a:p>
        </p:txBody>
      </p:sp>
      <p:sp>
        <p:nvSpPr>
          <p:cNvPr id="4" name="3 Marcador de texto"/>
          <p:cNvSpPr>
            <a:spLocks noGrp="1"/>
          </p:cNvSpPr>
          <p:nvPr>
            <p:ph type="body" sz="half" idx="2"/>
          </p:nvPr>
        </p:nvSpPr>
        <p:spPr>
          <a:xfrm>
            <a:off x="2258096" y="5353671"/>
            <a:ext cx="6912293" cy="802813"/>
          </a:xfrm>
          <a:prstGeom prst="rect">
            <a:avLst/>
          </a:prstGeom>
        </p:spPr>
        <p:txBody>
          <a:bodyPr/>
          <a:lstStyle>
            <a:lvl1pPr marL="0" indent="0">
              <a:buNone/>
              <a:defRPr sz="1397"/>
            </a:lvl1pPr>
            <a:lvl2pPr marL="456057" indent="0">
              <a:buNone/>
              <a:defRPr sz="1197"/>
            </a:lvl2pPr>
            <a:lvl3pPr marL="912114" indent="0">
              <a:buNone/>
              <a:defRPr sz="998"/>
            </a:lvl3pPr>
            <a:lvl4pPr marL="1368171" indent="0">
              <a:buNone/>
              <a:defRPr sz="898"/>
            </a:lvl4pPr>
            <a:lvl5pPr marL="1824228" indent="0">
              <a:buNone/>
              <a:defRPr sz="898"/>
            </a:lvl5pPr>
            <a:lvl6pPr marL="2280285" indent="0">
              <a:buNone/>
              <a:defRPr sz="898"/>
            </a:lvl6pPr>
            <a:lvl7pPr marL="2736342" indent="0">
              <a:buNone/>
              <a:defRPr sz="898"/>
            </a:lvl7pPr>
            <a:lvl8pPr marL="3192399" indent="0">
              <a:buNone/>
              <a:defRPr sz="898"/>
            </a:lvl8pPr>
            <a:lvl9pPr marL="3648456" indent="0">
              <a:buNone/>
              <a:defRPr sz="898"/>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67283CA9-E778-4171-B20B-18480C19B14E}" type="datetime1">
              <a:rPr lang="es-MX" smtClean="0">
                <a:solidFill>
                  <a:prstClr val="black">
                    <a:tint val="75000"/>
                  </a:prstClr>
                </a:solidFill>
              </a:rPr>
              <a:t>30/01/2018</a:t>
            </a:fld>
            <a:endParaRPr lang="es-MX">
              <a:solidFill>
                <a:prstClr val="black">
                  <a:tint val="75000"/>
                </a:prstClr>
              </a:solidFill>
            </a:endParaRPr>
          </a:p>
        </p:txBody>
      </p:sp>
      <p:sp>
        <p:nvSpPr>
          <p:cNvPr id="6" name="5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7" name="6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67352328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576025" y="1596126"/>
            <a:ext cx="10368439" cy="4514439"/>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2A88F459-B8C8-4565-9A4A-8D81D8E5EB40}"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60449240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352354" y="273939"/>
            <a:ext cx="2592110" cy="5836626"/>
          </a:xfrm>
          <a:prstGeom prst="rect">
            <a:avLst/>
          </a:prstGeo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576025" y="273939"/>
            <a:ext cx="7584321" cy="5836626"/>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BF444C95-EC11-4DB7-907A-7EE361960A10}"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243860889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2" name="1 Rectángulo"/>
          <p:cNvSpPr/>
          <p:nvPr userDrawn="1"/>
        </p:nvSpPr>
        <p:spPr>
          <a:xfrm>
            <a:off x="33212" y="116335"/>
            <a:ext cx="2540232" cy="790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s-MX" sz="1795">
              <a:solidFill>
                <a:prstClr val="white"/>
              </a:solidFill>
            </a:endParaRPr>
          </a:p>
        </p:txBody>
      </p:sp>
      <p:sp>
        <p:nvSpPr>
          <p:cNvPr id="4" name="3 Marcador de fecha"/>
          <p:cNvSpPr>
            <a:spLocks noGrp="1"/>
          </p:cNvSpPr>
          <p:nvPr>
            <p:ph type="dt" sz="half" idx="10"/>
          </p:nvPr>
        </p:nvSpPr>
        <p:spPr/>
        <p:txBody>
          <a:bodyPr/>
          <a:lstStyle/>
          <a:p>
            <a:fld id="{8AFC9453-9E75-414A-B372-201704B613D3}"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
        <p:nvSpPr>
          <p:cNvPr id="8" name="7 Rectángulo"/>
          <p:cNvSpPr/>
          <p:nvPr/>
        </p:nvSpPr>
        <p:spPr>
          <a:xfrm>
            <a:off x="0" y="0"/>
            <a:ext cx="11520488" cy="684053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2114"/>
            <a:endParaRPr lang="es-MX" sz="1795" dirty="0">
              <a:solidFill>
                <a:prstClr val="white"/>
              </a:solidFill>
            </a:endParaRPr>
          </a:p>
        </p:txBody>
      </p:sp>
      <p:sp>
        <p:nvSpPr>
          <p:cNvPr id="14" name="13 Rectángulo"/>
          <p:cNvSpPr/>
          <p:nvPr userDrawn="1"/>
        </p:nvSpPr>
        <p:spPr>
          <a:xfrm>
            <a:off x="9026258" y="10413"/>
            <a:ext cx="2494231" cy="1973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s-MX" sz="1795">
              <a:solidFill>
                <a:prstClr val="white"/>
              </a:solidFill>
            </a:endParaRPr>
          </a:p>
        </p:txBody>
      </p:sp>
    </p:spTree>
    <p:extLst>
      <p:ext uri="{BB962C8B-B14F-4D97-AF65-F5344CB8AC3E}">
        <p14:creationId xmlns:p14="http://schemas.microsoft.com/office/powerpoint/2010/main" val="976205816"/>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a:xfrm>
            <a:off x="576025" y="1596126"/>
            <a:ext cx="10368439" cy="4514439"/>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095ADA94-9FA8-4002-BFD6-C32A61D23109}"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349447351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10039" y="4395679"/>
            <a:ext cx="9792415" cy="1358607"/>
          </a:xfrm>
          <a:prstGeom prst="rect">
            <a:avLst/>
          </a:prstGeom>
        </p:spPr>
        <p:txBody>
          <a:bodyPr anchor="t"/>
          <a:lstStyle>
            <a:lvl1pPr algn="l">
              <a:defRPr sz="399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910039" y="2899312"/>
            <a:ext cx="9792415" cy="1496367"/>
          </a:xfrm>
          <a:prstGeom prst="rect">
            <a:avLst/>
          </a:prstGeom>
        </p:spPr>
        <p:txBody>
          <a:bodyPr anchor="b"/>
          <a:lstStyle>
            <a:lvl1pPr marL="0" indent="0">
              <a:buNone/>
              <a:defRPr sz="1995">
                <a:solidFill>
                  <a:schemeClr val="tx1">
                    <a:tint val="75000"/>
                  </a:schemeClr>
                </a:solidFill>
              </a:defRPr>
            </a:lvl1pPr>
            <a:lvl2pPr marL="456057" indent="0">
              <a:buNone/>
              <a:defRPr sz="1795">
                <a:solidFill>
                  <a:schemeClr val="tx1">
                    <a:tint val="75000"/>
                  </a:schemeClr>
                </a:solidFill>
              </a:defRPr>
            </a:lvl2pPr>
            <a:lvl3pPr marL="912114" indent="0">
              <a:buNone/>
              <a:defRPr sz="1596">
                <a:solidFill>
                  <a:schemeClr val="tx1">
                    <a:tint val="75000"/>
                  </a:schemeClr>
                </a:solidFill>
              </a:defRPr>
            </a:lvl3pPr>
            <a:lvl4pPr marL="1368171" indent="0">
              <a:buNone/>
              <a:defRPr sz="1397">
                <a:solidFill>
                  <a:schemeClr val="tx1">
                    <a:tint val="75000"/>
                  </a:schemeClr>
                </a:solidFill>
              </a:defRPr>
            </a:lvl4pPr>
            <a:lvl5pPr marL="1824228" indent="0">
              <a:buNone/>
              <a:defRPr sz="1397">
                <a:solidFill>
                  <a:schemeClr val="tx1">
                    <a:tint val="75000"/>
                  </a:schemeClr>
                </a:solidFill>
              </a:defRPr>
            </a:lvl5pPr>
            <a:lvl6pPr marL="2280285" indent="0">
              <a:buNone/>
              <a:defRPr sz="1397">
                <a:solidFill>
                  <a:schemeClr val="tx1">
                    <a:tint val="75000"/>
                  </a:schemeClr>
                </a:solidFill>
              </a:defRPr>
            </a:lvl6pPr>
            <a:lvl7pPr marL="2736342" indent="0">
              <a:buNone/>
              <a:defRPr sz="1397">
                <a:solidFill>
                  <a:schemeClr val="tx1">
                    <a:tint val="75000"/>
                  </a:schemeClr>
                </a:solidFill>
              </a:defRPr>
            </a:lvl7pPr>
            <a:lvl8pPr marL="3192399" indent="0">
              <a:buNone/>
              <a:defRPr sz="1397">
                <a:solidFill>
                  <a:schemeClr val="tx1">
                    <a:tint val="75000"/>
                  </a:schemeClr>
                </a:solidFill>
              </a:defRPr>
            </a:lvl8pPr>
            <a:lvl9pPr marL="3648456" indent="0">
              <a:buNone/>
              <a:defRPr sz="1397">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CBF3E845-D338-49AC-9F64-B8A9290CCBEA}"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257750085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576024" y="1596126"/>
            <a:ext cx="5088216" cy="4514439"/>
          </a:xfrm>
          <a:prstGeom prst="rect">
            <a:avLst/>
          </a:prstGeom>
        </p:spPr>
        <p:txBody>
          <a:bodyPr/>
          <a:lstStyle>
            <a:lvl1pPr>
              <a:defRPr sz="2793"/>
            </a:lvl1pPr>
            <a:lvl2pPr>
              <a:defRPr sz="2394"/>
            </a:lvl2pPr>
            <a:lvl3pPr>
              <a:defRPr sz="1995"/>
            </a:lvl3pPr>
            <a:lvl4pPr>
              <a:defRPr sz="1795"/>
            </a:lvl4pPr>
            <a:lvl5pPr>
              <a:defRPr sz="1795"/>
            </a:lvl5pPr>
            <a:lvl6pPr>
              <a:defRPr sz="1795"/>
            </a:lvl6pPr>
            <a:lvl7pPr>
              <a:defRPr sz="1795"/>
            </a:lvl7pPr>
            <a:lvl8pPr>
              <a:defRPr sz="1795"/>
            </a:lvl8pPr>
            <a:lvl9pPr>
              <a:defRPr sz="1795"/>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5856248" y="1596126"/>
            <a:ext cx="5088216" cy="4514439"/>
          </a:xfrm>
          <a:prstGeom prst="rect">
            <a:avLst/>
          </a:prstGeom>
        </p:spPr>
        <p:txBody>
          <a:bodyPr/>
          <a:lstStyle>
            <a:lvl1pPr>
              <a:defRPr sz="2793"/>
            </a:lvl1pPr>
            <a:lvl2pPr>
              <a:defRPr sz="2394"/>
            </a:lvl2pPr>
            <a:lvl3pPr>
              <a:defRPr sz="1995"/>
            </a:lvl3pPr>
            <a:lvl4pPr>
              <a:defRPr sz="1795"/>
            </a:lvl4pPr>
            <a:lvl5pPr>
              <a:defRPr sz="1795"/>
            </a:lvl5pPr>
            <a:lvl6pPr>
              <a:defRPr sz="1795"/>
            </a:lvl6pPr>
            <a:lvl7pPr>
              <a:defRPr sz="1795"/>
            </a:lvl7pPr>
            <a:lvl8pPr>
              <a:defRPr sz="1795"/>
            </a:lvl8pPr>
            <a:lvl9pPr>
              <a:defRPr sz="1795"/>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p:txBody>
          <a:bodyPr/>
          <a:lstStyle/>
          <a:p>
            <a:fld id="{E85E95A2-8735-401F-9345-E6D623FD8C4C}" type="datetime1">
              <a:rPr lang="es-MX" smtClean="0">
                <a:solidFill>
                  <a:prstClr val="black">
                    <a:tint val="75000"/>
                  </a:prstClr>
                </a:solidFill>
              </a:rPr>
              <a:t>30/01/2018</a:t>
            </a:fld>
            <a:endParaRPr lang="es-MX">
              <a:solidFill>
                <a:prstClr val="black">
                  <a:tint val="75000"/>
                </a:prstClr>
              </a:solidFill>
            </a:endParaRPr>
          </a:p>
        </p:txBody>
      </p:sp>
      <p:sp>
        <p:nvSpPr>
          <p:cNvPr id="6" name="5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7" name="6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347771514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576025" y="1531204"/>
            <a:ext cx="5090216" cy="638133"/>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576025" y="2169337"/>
            <a:ext cx="5090216" cy="3941227"/>
          </a:xfrm>
          <a:prstGeom prst="rect">
            <a:avLst/>
          </a:prstGeom>
        </p:spPr>
        <p:txBody>
          <a:bodyPr/>
          <a:lstStyle>
            <a:lvl1pPr>
              <a:defRPr sz="2394"/>
            </a:lvl1pPr>
            <a:lvl2pPr>
              <a:defRPr sz="1995"/>
            </a:lvl2pPr>
            <a:lvl3pPr>
              <a:defRPr sz="1795"/>
            </a:lvl3pPr>
            <a:lvl4pPr>
              <a:defRPr sz="1596"/>
            </a:lvl4pPr>
            <a:lvl5pPr>
              <a:defRPr sz="1596"/>
            </a:lvl5pPr>
            <a:lvl6pPr>
              <a:defRPr sz="1596"/>
            </a:lvl6pPr>
            <a:lvl7pPr>
              <a:defRPr sz="1596"/>
            </a:lvl7pPr>
            <a:lvl8pPr>
              <a:defRPr sz="1596"/>
            </a:lvl8pPr>
            <a:lvl9pPr>
              <a:defRPr sz="1596"/>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5852248" y="1531204"/>
            <a:ext cx="5092216" cy="638133"/>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852248" y="2169337"/>
            <a:ext cx="5092216" cy="3941227"/>
          </a:xfrm>
          <a:prstGeom prst="rect">
            <a:avLst/>
          </a:prstGeom>
        </p:spPr>
        <p:txBody>
          <a:bodyPr/>
          <a:lstStyle>
            <a:lvl1pPr>
              <a:defRPr sz="2394"/>
            </a:lvl1pPr>
            <a:lvl2pPr>
              <a:defRPr sz="1995"/>
            </a:lvl2pPr>
            <a:lvl3pPr>
              <a:defRPr sz="1795"/>
            </a:lvl3pPr>
            <a:lvl4pPr>
              <a:defRPr sz="1596"/>
            </a:lvl4pPr>
            <a:lvl5pPr>
              <a:defRPr sz="1596"/>
            </a:lvl5pPr>
            <a:lvl6pPr>
              <a:defRPr sz="1596"/>
            </a:lvl6pPr>
            <a:lvl7pPr>
              <a:defRPr sz="1596"/>
            </a:lvl7pPr>
            <a:lvl8pPr>
              <a:defRPr sz="1596"/>
            </a:lvl8pPr>
            <a:lvl9pPr>
              <a:defRPr sz="1596"/>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p:txBody>
          <a:bodyPr/>
          <a:lstStyle/>
          <a:p>
            <a:fld id="{D890A949-D89F-4DAE-AF59-8D82181B8127}" type="datetime1">
              <a:rPr lang="es-MX" smtClean="0">
                <a:solidFill>
                  <a:prstClr val="black">
                    <a:tint val="75000"/>
                  </a:prstClr>
                </a:solidFill>
              </a:rPr>
              <a:t>30/01/2018</a:t>
            </a:fld>
            <a:endParaRPr lang="es-MX">
              <a:solidFill>
                <a:prstClr val="black">
                  <a:tint val="75000"/>
                </a:prstClr>
              </a:solidFill>
            </a:endParaRPr>
          </a:p>
        </p:txBody>
      </p:sp>
      <p:sp>
        <p:nvSpPr>
          <p:cNvPr id="8" name="7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9" name="8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302754366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p:txBody>
          <a:bodyPr/>
          <a:lstStyle/>
          <a:p>
            <a:fld id="{8887063C-68AE-4CB7-9065-B899D8319EB0}" type="datetime1">
              <a:rPr lang="es-MX" smtClean="0">
                <a:solidFill>
                  <a:prstClr val="black">
                    <a:tint val="75000"/>
                  </a:prstClr>
                </a:solidFill>
              </a:rPr>
              <a:t>30/01/2018</a:t>
            </a:fld>
            <a:endParaRPr lang="es-MX">
              <a:solidFill>
                <a:prstClr val="black">
                  <a:tint val="75000"/>
                </a:prstClr>
              </a:solidFill>
            </a:endParaRPr>
          </a:p>
        </p:txBody>
      </p:sp>
      <p:sp>
        <p:nvSpPr>
          <p:cNvPr id="4" name="3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5" name="4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11462652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576024" y="1596126"/>
            <a:ext cx="5088216" cy="4514439"/>
          </a:xfrm>
          <a:prstGeom prst="rect">
            <a:avLst/>
          </a:prstGeom>
        </p:spPr>
        <p:txBody>
          <a:bodyPr/>
          <a:lstStyle>
            <a:lvl1pPr>
              <a:defRPr sz="2793"/>
            </a:lvl1pPr>
            <a:lvl2pPr>
              <a:defRPr sz="2394"/>
            </a:lvl2pPr>
            <a:lvl3pPr>
              <a:defRPr sz="1995"/>
            </a:lvl3pPr>
            <a:lvl4pPr>
              <a:defRPr sz="1795"/>
            </a:lvl4pPr>
            <a:lvl5pPr>
              <a:defRPr sz="1795"/>
            </a:lvl5pPr>
            <a:lvl6pPr>
              <a:defRPr sz="1795"/>
            </a:lvl6pPr>
            <a:lvl7pPr>
              <a:defRPr sz="1795"/>
            </a:lvl7pPr>
            <a:lvl8pPr>
              <a:defRPr sz="1795"/>
            </a:lvl8pPr>
            <a:lvl9pPr>
              <a:defRPr sz="1795"/>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5856248" y="1596126"/>
            <a:ext cx="5088216" cy="4514439"/>
          </a:xfrm>
          <a:prstGeom prst="rect">
            <a:avLst/>
          </a:prstGeom>
        </p:spPr>
        <p:txBody>
          <a:bodyPr/>
          <a:lstStyle>
            <a:lvl1pPr>
              <a:defRPr sz="2793"/>
            </a:lvl1pPr>
            <a:lvl2pPr>
              <a:defRPr sz="2394"/>
            </a:lvl2pPr>
            <a:lvl3pPr>
              <a:defRPr sz="1995"/>
            </a:lvl3pPr>
            <a:lvl4pPr>
              <a:defRPr sz="1795"/>
            </a:lvl4pPr>
            <a:lvl5pPr>
              <a:defRPr sz="1795"/>
            </a:lvl5pPr>
            <a:lvl6pPr>
              <a:defRPr sz="1795"/>
            </a:lvl6pPr>
            <a:lvl7pPr>
              <a:defRPr sz="1795"/>
            </a:lvl7pPr>
            <a:lvl8pPr>
              <a:defRPr sz="1795"/>
            </a:lvl8pPr>
            <a:lvl9pPr>
              <a:defRPr sz="1795"/>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p:txBody>
          <a:bodyPr/>
          <a:lstStyle/>
          <a:p>
            <a:fld id="{A1354250-D92F-4648-A5E9-AF6357765955}" type="datetime1">
              <a:rPr lang="es-MX" smtClean="0">
                <a:solidFill>
                  <a:prstClr val="black">
                    <a:tint val="75000"/>
                  </a:prstClr>
                </a:solidFill>
              </a:rPr>
              <a:t>30/01/2018</a:t>
            </a:fld>
            <a:endParaRPr lang="es-MX">
              <a:solidFill>
                <a:prstClr val="black">
                  <a:tint val="75000"/>
                </a:prstClr>
              </a:solidFill>
            </a:endParaRPr>
          </a:p>
        </p:txBody>
      </p:sp>
      <p:sp>
        <p:nvSpPr>
          <p:cNvPr id="6" name="5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7" name="6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300598402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99C04229-56C9-4B57-AD6C-B9B76C689916}" type="datetime1">
              <a:rPr lang="es-MX" smtClean="0">
                <a:solidFill>
                  <a:prstClr val="black">
                    <a:tint val="75000"/>
                  </a:prstClr>
                </a:solidFill>
              </a:rPr>
              <a:t>30/01/2018</a:t>
            </a:fld>
            <a:endParaRPr lang="es-MX">
              <a:solidFill>
                <a:prstClr val="black">
                  <a:tint val="75000"/>
                </a:prstClr>
              </a:solidFill>
            </a:endParaRPr>
          </a:p>
        </p:txBody>
      </p:sp>
      <p:sp>
        <p:nvSpPr>
          <p:cNvPr id="3" name="2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4" name="3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57874070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2355"/>
            <a:ext cx="3790161" cy="1159091"/>
          </a:xfrm>
          <a:prstGeom prst="rect">
            <a:avLst/>
          </a:prstGeom>
        </p:spPr>
        <p:txBody>
          <a:bodyPr anchor="b"/>
          <a:lstStyle>
            <a:lvl1pPr algn="l">
              <a:defRPr sz="1995"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4504191" y="272355"/>
            <a:ext cx="6440273" cy="5838210"/>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576025" y="1431446"/>
            <a:ext cx="3790161" cy="4679119"/>
          </a:xfrm>
          <a:prstGeom prst="rect">
            <a:avLst/>
          </a:prstGeom>
        </p:spPr>
        <p:txBody>
          <a:bodyPr/>
          <a:lstStyle>
            <a:lvl1pPr marL="0" indent="0">
              <a:buNone/>
              <a:defRPr sz="1397"/>
            </a:lvl1pPr>
            <a:lvl2pPr marL="456057" indent="0">
              <a:buNone/>
              <a:defRPr sz="1197"/>
            </a:lvl2pPr>
            <a:lvl3pPr marL="912114" indent="0">
              <a:buNone/>
              <a:defRPr sz="998"/>
            </a:lvl3pPr>
            <a:lvl4pPr marL="1368171" indent="0">
              <a:buNone/>
              <a:defRPr sz="898"/>
            </a:lvl4pPr>
            <a:lvl5pPr marL="1824228" indent="0">
              <a:buNone/>
              <a:defRPr sz="898"/>
            </a:lvl5pPr>
            <a:lvl6pPr marL="2280285" indent="0">
              <a:buNone/>
              <a:defRPr sz="898"/>
            </a:lvl6pPr>
            <a:lvl7pPr marL="2736342" indent="0">
              <a:buNone/>
              <a:defRPr sz="898"/>
            </a:lvl7pPr>
            <a:lvl8pPr marL="3192399" indent="0">
              <a:buNone/>
              <a:defRPr sz="898"/>
            </a:lvl8pPr>
            <a:lvl9pPr marL="3648456" indent="0">
              <a:buNone/>
              <a:defRPr sz="898"/>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C945D2E4-27AE-470E-A02B-9E4E35CF7F98}" type="datetime1">
              <a:rPr lang="es-MX" smtClean="0">
                <a:solidFill>
                  <a:prstClr val="black">
                    <a:tint val="75000"/>
                  </a:prstClr>
                </a:solidFill>
              </a:rPr>
              <a:t>30/01/2018</a:t>
            </a:fld>
            <a:endParaRPr lang="es-MX">
              <a:solidFill>
                <a:prstClr val="black">
                  <a:tint val="75000"/>
                </a:prstClr>
              </a:solidFill>
            </a:endParaRPr>
          </a:p>
        </p:txBody>
      </p:sp>
      <p:sp>
        <p:nvSpPr>
          <p:cNvPr id="6" name="5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7" name="6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65969242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258096" y="4788377"/>
            <a:ext cx="6912293" cy="565295"/>
          </a:xfrm>
          <a:prstGeom prst="rect">
            <a:avLst/>
          </a:prstGeom>
        </p:spPr>
        <p:txBody>
          <a:bodyPr anchor="b"/>
          <a:lstStyle>
            <a:lvl1pPr algn="l">
              <a:defRPr sz="1995"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2258096" y="611215"/>
            <a:ext cx="6912293" cy="4104323"/>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es-MX"/>
          </a:p>
        </p:txBody>
      </p:sp>
      <p:sp>
        <p:nvSpPr>
          <p:cNvPr id="4" name="3 Marcador de texto"/>
          <p:cNvSpPr>
            <a:spLocks noGrp="1"/>
          </p:cNvSpPr>
          <p:nvPr>
            <p:ph type="body" sz="half" idx="2"/>
          </p:nvPr>
        </p:nvSpPr>
        <p:spPr>
          <a:xfrm>
            <a:off x="2258096" y="5353671"/>
            <a:ext cx="6912293" cy="802813"/>
          </a:xfrm>
          <a:prstGeom prst="rect">
            <a:avLst/>
          </a:prstGeom>
        </p:spPr>
        <p:txBody>
          <a:bodyPr/>
          <a:lstStyle>
            <a:lvl1pPr marL="0" indent="0">
              <a:buNone/>
              <a:defRPr sz="1397"/>
            </a:lvl1pPr>
            <a:lvl2pPr marL="456057" indent="0">
              <a:buNone/>
              <a:defRPr sz="1197"/>
            </a:lvl2pPr>
            <a:lvl3pPr marL="912114" indent="0">
              <a:buNone/>
              <a:defRPr sz="998"/>
            </a:lvl3pPr>
            <a:lvl4pPr marL="1368171" indent="0">
              <a:buNone/>
              <a:defRPr sz="898"/>
            </a:lvl4pPr>
            <a:lvl5pPr marL="1824228" indent="0">
              <a:buNone/>
              <a:defRPr sz="898"/>
            </a:lvl5pPr>
            <a:lvl6pPr marL="2280285" indent="0">
              <a:buNone/>
              <a:defRPr sz="898"/>
            </a:lvl6pPr>
            <a:lvl7pPr marL="2736342" indent="0">
              <a:buNone/>
              <a:defRPr sz="898"/>
            </a:lvl7pPr>
            <a:lvl8pPr marL="3192399" indent="0">
              <a:buNone/>
              <a:defRPr sz="898"/>
            </a:lvl8pPr>
            <a:lvl9pPr marL="3648456" indent="0">
              <a:buNone/>
              <a:defRPr sz="898"/>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62EA78A8-2A0E-4CCB-9CC9-64EFC0A0B5E2}" type="datetime1">
              <a:rPr lang="es-MX" smtClean="0">
                <a:solidFill>
                  <a:prstClr val="black">
                    <a:tint val="75000"/>
                  </a:prstClr>
                </a:solidFill>
              </a:rPr>
              <a:t>30/01/2018</a:t>
            </a:fld>
            <a:endParaRPr lang="es-MX">
              <a:solidFill>
                <a:prstClr val="black">
                  <a:tint val="75000"/>
                </a:prstClr>
              </a:solidFill>
            </a:endParaRPr>
          </a:p>
        </p:txBody>
      </p:sp>
      <p:sp>
        <p:nvSpPr>
          <p:cNvPr id="6" name="5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7" name="6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361456376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576025" y="1596126"/>
            <a:ext cx="10368439" cy="4514439"/>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38670039-B75B-4241-AC72-5AD8E5D2C5BB}"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137950413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352354" y="273939"/>
            <a:ext cx="2592110" cy="5836626"/>
          </a:xfrm>
          <a:prstGeom prst="rect">
            <a:avLst/>
          </a:prstGeo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576025" y="273939"/>
            <a:ext cx="7584321" cy="5836626"/>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B7FFD818-BFDB-4978-8130-620B6EB7D517}"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178443053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2" name="1 Rectángulo"/>
          <p:cNvSpPr/>
          <p:nvPr userDrawn="1"/>
        </p:nvSpPr>
        <p:spPr>
          <a:xfrm>
            <a:off x="33212" y="116335"/>
            <a:ext cx="2540232" cy="790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s-MX" sz="1795">
              <a:solidFill>
                <a:prstClr val="white"/>
              </a:solidFill>
            </a:endParaRPr>
          </a:p>
        </p:txBody>
      </p:sp>
      <p:sp>
        <p:nvSpPr>
          <p:cNvPr id="4" name="3 Marcador de fecha"/>
          <p:cNvSpPr>
            <a:spLocks noGrp="1"/>
          </p:cNvSpPr>
          <p:nvPr>
            <p:ph type="dt" sz="half" idx="10"/>
          </p:nvPr>
        </p:nvSpPr>
        <p:spPr/>
        <p:txBody>
          <a:bodyPr/>
          <a:lstStyle/>
          <a:p>
            <a:fld id="{F966A090-FE55-4526-ACB5-5723AD4C23F0}"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
        <p:nvSpPr>
          <p:cNvPr id="8" name="7 Rectángulo"/>
          <p:cNvSpPr/>
          <p:nvPr/>
        </p:nvSpPr>
        <p:spPr>
          <a:xfrm>
            <a:off x="0" y="0"/>
            <a:ext cx="11520488" cy="684053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2114"/>
            <a:endParaRPr lang="es-MX" sz="1795" dirty="0">
              <a:solidFill>
                <a:prstClr val="white"/>
              </a:solidFill>
            </a:endParaRPr>
          </a:p>
        </p:txBody>
      </p:sp>
      <p:sp>
        <p:nvSpPr>
          <p:cNvPr id="14" name="13 Rectángulo"/>
          <p:cNvSpPr/>
          <p:nvPr userDrawn="1"/>
        </p:nvSpPr>
        <p:spPr>
          <a:xfrm>
            <a:off x="9026258" y="10413"/>
            <a:ext cx="2494231" cy="1973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s-MX" sz="1795">
              <a:solidFill>
                <a:prstClr val="white"/>
              </a:solidFill>
            </a:endParaRPr>
          </a:p>
        </p:txBody>
      </p:sp>
    </p:spTree>
    <p:extLst>
      <p:ext uri="{BB962C8B-B14F-4D97-AF65-F5344CB8AC3E}">
        <p14:creationId xmlns:p14="http://schemas.microsoft.com/office/powerpoint/2010/main" val="2222931318"/>
      </p:ext>
    </p:extLst>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a:xfrm>
            <a:off x="576025" y="1596126"/>
            <a:ext cx="10368439" cy="4514439"/>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3E1C5CFB-CA78-402A-B422-E52DDAE4BD58}"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227915215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10039" y="4395679"/>
            <a:ext cx="9792415" cy="1358607"/>
          </a:xfrm>
          <a:prstGeom prst="rect">
            <a:avLst/>
          </a:prstGeom>
        </p:spPr>
        <p:txBody>
          <a:bodyPr anchor="t"/>
          <a:lstStyle>
            <a:lvl1pPr algn="l">
              <a:defRPr sz="399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910039" y="2899312"/>
            <a:ext cx="9792415" cy="1496367"/>
          </a:xfrm>
          <a:prstGeom prst="rect">
            <a:avLst/>
          </a:prstGeom>
        </p:spPr>
        <p:txBody>
          <a:bodyPr anchor="b"/>
          <a:lstStyle>
            <a:lvl1pPr marL="0" indent="0">
              <a:buNone/>
              <a:defRPr sz="1995">
                <a:solidFill>
                  <a:schemeClr val="tx1">
                    <a:tint val="75000"/>
                  </a:schemeClr>
                </a:solidFill>
              </a:defRPr>
            </a:lvl1pPr>
            <a:lvl2pPr marL="456057" indent="0">
              <a:buNone/>
              <a:defRPr sz="1795">
                <a:solidFill>
                  <a:schemeClr val="tx1">
                    <a:tint val="75000"/>
                  </a:schemeClr>
                </a:solidFill>
              </a:defRPr>
            </a:lvl2pPr>
            <a:lvl3pPr marL="912114" indent="0">
              <a:buNone/>
              <a:defRPr sz="1596">
                <a:solidFill>
                  <a:schemeClr val="tx1">
                    <a:tint val="75000"/>
                  </a:schemeClr>
                </a:solidFill>
              </a:defRPr>
            </a:lvl3pPr>
            <a:lvl4pPr marL="1368171" indent="0">
              <a:buNone/>
              <a:defRPr sz="1397">
                <a:solidFill>
                  <a:schemeClr val="tx1">
                    <a:tint val="75000"/>
                  </a:schemeClr>
                </a:solidFill>
              </a:defRPr>
            </a:lvl4pPr>
            <a:lvl5pPr marL="1824228" indent="0">
              <a:buNone/>
              <a:defRPr sz="1397">
                <a:solidFill>
                  <a:schemeClr val="tx1">
                    <a:tint val="75000"/>
                  </a:schemeClr>
                </a:solidFill>
              </a:defRPr>
            </a:lvl5pPr>
            <a:lvl6pPr marL="2280285" indent="0">
              <a:buNone/>
              <a:defRPr sz="1397">
                <a:solidFill>
                  <a:schemeClr val="tx1">
                    <a:tint val="75000"/>
                  </a:schemeClr>
                </a:solidFill>
              </a:defRPr>
            </a:lvl6pPr>
            <a:lvl7pPr marL="2736342" indent="0">
              <a:buNone/>
              <a:defRPr sz="1397">
                <a:solidFill>
                  <a:schemeClr val="tx1">
                    <a:tint val="75000"/>
                  </a:schemeClr>
                </a:solidFill>
              </a:defRPr>
            </a:lvl7pPr>
            <a:lvl8pPr marL="3192399" indent="0">
              <a:buNone/>
              <a:defRPr sz="1397">
                <a:solidFill>
                  <a:schemeClr val="tx1">
                    <a:tint val="75000"/>
                  </a:schemeClr>
                </a:solidFill>
              </a:defRPr>
            </a:lvl8pPr>
            <a:lvl9pPr marL="3648456" indent="0">
              <a:buNone/>
              <a:defRPr sz="1397">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D8BCBC25-DFA0-4BEF-9511-9C05B9A7E875}"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142167399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576024" y="1596126"/>
            <a:ext cx="5088216" cy="4514439"/>
          </a:xfrm>
          <a:prstGeom prst="rect">
            <a:avLst/>
          </a:prstGeom>
        </p:spPr>
        <p:txBody>
          <a:bodyPr/>
          <a:lstStyle>
            <a:lvl1pPr>
              <a:defRPr sz="2793"/>
            </a:lvl1pPr>
            <a:lvl2pPr>
              <a:defRPr sz="2394"/>
            </a:lvl2pPr>
            <a:lvl3pPr>
              <a:defRPr sz="1995"/>
            </a:lvl3pPr>
            <a:lvl4pPr>
              <a:defRPr sz="1795"/>
            </a:lvl4pPr>
            <a:lvl5pPr>
              <a:defRPr sz="1795"/>
            </a:lvl5pPr>
            <a:lvl6pPr>
              <a:defRPr sz="1795"/>
            </a:lvl6pPr>
            <a:lvl7pPr>
              <a:defRPr sz="1795"/>
            </a:lvl7pPr>
            <a:lvl8pPr>
              <a:defRPr sz="1795"/>
            </a:lvl8pPr>
            <a:lvl9pPr>
              <a:defRPr sz="1795"/>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5856248" y="1596126"/>
            <a:ext cx="5088216" cy="4514439"/>
          </a:xfrm>
          <a:prstGeom prst="rect">
            <a:avLst/>
          </a:prstGeom>
        </p:spPr>
        <p:txBody>
          <a:bodyPr/>
          <a:lstStyle>
            <a:lvl1pPr>
              <a:defRPr sz="2793"/>
            </a:lvl1pPr>
            <a:lvl2pPr>
              <a:defRPr sz="2394"/>
            </a:lvl2pPr>
            <a:lvl3pPr>
              <a:defRPr sz="1995"/>
            </a:lvl3pPr>
            <a:lvl4pPr>
              <a:defRPr sz="1795"/>
            </a:lvl4pPr>
            <a:lvl5pPr>
              <a:defRPr sz="1795"/>
            </a:lvl5pPr>
            <a:lvl6pPr>
              <a:defRPr sz="1795"/>
            </a:lvl6pPr>
            <a:lvl7pPr>
              <a:defRPr sz="1795"/>
            </a:lvl7pPr>
            <a:lvl8pPr>
              <a:defRPr sz="1795"/>
            </a:lvl8pPr>
            <a:lvl9pPr>
              <a:defRPr sz="1795"/>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p:txBody>
          <a:bodyPr/>
          <a:lstStyle/>
          <a:p>
            <a:fld id="{29AE6914-513C-48FE-BF90-01A8C073B15E}" type="datetime1">
              <a:rPr lang="es-MX" smtClean="0">
                <a:solidFill>
                  <a:prstClr val="black">
                    <a:tint val="75000"/>
                  </a:prstClr>
                </a:solidFill>
              </a:rPr>
              <a:t>30/01/2018</a:t>
            </a:fld>
            <a:endParaRPr lang="es-MX">
              <a:solidFill>
                <a:prstClr val="black">
                  <a:tint val="75000"/>
                </a:prstClr>
              </a:solidFill>
            </a:endParaRPr>
          </a:p>
        </p:txBody>
      </p:sp>
      <p:sp>
        <p:nvSpPr>
          <p:cNvPr id="6" name="5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7" name="6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365636885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576025" y="1531204"/>
            <a:ext cx="5090216" cy="638133"/>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576025" y="2169337"/>
            <a:ext cx="5090216" cy="3941227"/>
          </a:xfrm>
          <a:prstGeom prst="rect">
            <a:avLst/>
          </a:prstGeom>
        </p:spPr>
        <p:txBody>
          <a:bodyPr/>
          <a:lstStyle>
            <a:lvl1pPr>
              <a:defRPr sz="2394"/>
            </a:lvl1pPr>
            <a:lvl2pPr>
              <a:defRPr sz="1995"/>
            </a:lvl2pPr>
            <a:lvl3pPr>
              <a:defRPr sz="1795"/>
            </a:lvl3pPr>
            <a:lvl4pPr>
              <a:defRPr sz="1596"/>
            </a:lvl4pPr>
            <a:lvl5pPr>
              <a:defRPr sz="1596"/>
            </a:lvl5pPr>
            <a:lvl6pPr>
              <a:defRPr sz="1596"/>
            </a:lvl6pPr>
            <a:lvl7pPr>
              <a:defRPr sz="1596"/>
            </a:lvl7pPr>
            <a:lvl8pPr>
              <a:defRPr sz="1596"/>
            </a:lvl8pPr>
            <a:lvl9pPr>
              <a:defRPr sz="1596"/>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5852248" y="1531204"/>
            <a:ext cx="5092216" cy="638133"/>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852248" y="2169337"/>
            <a:ext cx="5092216" cy="3941227"/>
          </a:xfrm>
          <a:prstGeom prst="rect">
            <a:avLst/>
          </a:prstGeom>
        </p:spPr>
        <p:txBody>
          <a:bodyPr/>
          <a:lstStyle>
            <a:lvl1pPr>
              <a:defRPr sz="2394"/>
            </a:lvl1pPr>
            <a:lvl2pPr>
              <a:defRPr sz="1995"/>
            </a:lvl2pPr>
            <a:lvl3pPr>
              <a:defRPr sz="1795"/>
            </a:lvl3pPr>
            <a:lvl4pPr>
              <a:defRPr sz="1596"/>
            </a:lvl4pPr>
            <a:lvl5pPr>
              <a:defRPr sz="1596"/>
            </a:lvl5pPr>
            <a:lvl6pPr>
              <a:defRPr sz="1596"/>
            </a:lvl6pPr>
            <a:lvl7pPr>
              <a:defRPr sz="1596"/>
            </a:lvl7pPr>
            <a:lvl8pPr>
              <a:defRPr sz="1596"/>
            </a:lvl8pPr>
            <a:lvl9pPr>
              <a:defRPr sz="1596"/>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p:txBody>
          <a:bodyPr/>
          <a:lstStyle/>
          <a:p>
            <a:fld id="{00A5EA2F-8DBD-4093-8703-7BF46B76100A}" type="datetime1">
              <a:rPr lang="es-MX" smtClean="0">
                <a:solidFill>
                  <a:prstClr val="black">
                    <a:tint val="75000"/>
                  </a:prstClr>
                </a:solidFill>
              </a:rPr>
              <a:t>30/01/2018</a:t>
            </a:fld>
            <a:endParaRPr lang="es-MX">
              <a:solidFill>
                <a:prstClr val="black">
                  <a:tint val="75000"/>
                </a:prstClr>
              </a:solidFill>
            </a:endParaRPr>
          </a:p>
        </p:txBody>
      </p:sp>
      <p:sp>
        <p:nvSpPr>
          <p:cNvPr id="8" name="7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9" name="8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41581336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576025" y="1531204"/>
            <a:ext cx="5090216" cy="638133"/>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576025" y="2169337"/>
            <a:ext cx="5090216" cy="3941227"/>
          </a:xfrm>
          <a:prstGeom prst="rect">
            <a:avLst/>
          </a:prstGeom>
        </p:spPr>
        <p:txBody>
          <a:bodyPr/>
          <a:lstStyle>
            <a:lvl1pPr>
              <a:defRPr sz="2394"/>
            </a:lvl1pPr>
            <a:lvl2pPr>
              <a:defRPr sz="1995"/>
            </a:lvl2pPr>
            <a:lvl3pPr>
              <a:defRPr sz="1795"/>
            </a:lvl3pPr>
            <a:lvl4pPr>
              <a:defRPr sz="1596"/>
            </a:lvl4pPr>
            <a:lvl5pPr>
              <a:defRPr sz="1596"/>
            </a:lvl5pPr>
            <a:lvl6pPr>
              <a:defRPr sz="1596"/>
            </a:lvl6pPr>
            <a:lvl7pPr>
              <a:defRPr sz="1596"/>
            </a:lvl7pPr>
            <a:lvl8pPr>
              <a:defRPr sz="1596"/>
            </a:lvl8pPr>
            <a:lvl9pPr>
              <a:defRPr sz="1596"/>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5852248" y="1531204"/>
            <a:ext cx="5092216" cy="638133"/>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852248" y="2169337"/>
            <a:ext cx="5092216" cy="3941227"/>
          </a:xfrm>
          <a:prstGeom prst="rect">
            <a:avLst/>
          </a:prstGeom>
        </p:spPr>
        <p:txBody>
          <a:bodyPr/>
          <a:lstStyle>
            <a:lvl1pPr>
              <a:defRPr sz="2394"/>
            </a:lvl1pPr>
            <a:lvl2pPr>
              <a:defRPr sz="1995"/>
            </a:lvl2pPr>
            <a:lvl3pPr>
              <a:defRPr sz="1795"/>
            </a:lvl3pPr>
            <a:lvl4pPr>
              <a:defRPr sz="1596"/>
            </a:lvl4pPr>
            <a:lvl5pPr>
              <a:defRPr sz="1596"/>
            </a:lvl5pPr>
            <a:lvl6pPr>
              <a:defRPr sz="1596"/>
            </a:lvl6pPr>
            <a:lvl7pPr>
              <a:defRPr sz="1596"/>
            </a:lvl7pPr>
            <a:lvl8pPr>
              <a:defRPr sz="1596"/>
            </a:lvl8pPr>
            <a:lvl9pPr>
              <a:defRPr sz="1596"/>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p:txBody>
          <a:bodyPr/>
          <a:lstStyle/>
          <a:p>
            <a:fld id="{5B6EAD4D-3EC5-4385-8849-91230BD65BEC}" type="datetime1">
              <a:rPr lang="es-MX" smtClean="0">
                <a:solidFill>
                  <a:prstClr val="black">
                    <a:tint val="75000"/>
                  </a:prstClr>
                </a:solidFill>
              </a:rPr>
              <a:t>30/01/2018</a:t>
            </a:fld>
            <a:endParaRPr lang="es-MX">
              <a:solidFill>
                <a:prstClr val="black">
                  <a:tint val="75000"/>
                </a:prstClr>
              </a:solidFill>
            </a:endParaRPr>
          </a:p>
        </p:txBody>
      </p:sp>
      <p:sp>
        <p:nvSpPr>
          <p:cNvPr id="8" name="7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9" name="8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122921642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p:txBody>
          <a:bodyPr/>
          <a:lstStyle/>
          <a:p>
            <a:fld id="{D7AC37FE-FFB5-472B-BB3E-2AC321FF52C7}" type="datetime1">
              <a:rPr lang="es-MX" smtClean="0">
                <a:solidFill>
                  <a:prstClr val="black">
                    <a:tint val="75000"/>
                  </a:prstClr>
                </a:solidFill>
              </a:rPr>
              <a:t>30/01/2018</a:t>
            </a:fld>
            <a:endParaRPr lang="es-MX">
              <a:solidFill>
                <a:prstClr val="black">
                  <a:tint val="75000"/>
                </a:prstClr>
              </a:solidFill>
            </a:endParaRPr>
          </a:p>
        </p:txBody>
      </p:sp>
      <p:sp>
        <p:nvSpPr>
          <p:cNvPr id="4" name="3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5" name="4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294523931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5085D093-070C-464D-9E8C-D6A6784D5C12}" type="datetime1">
              <a:rPr lang="es-MX" smtClean="0">
                <a:solidFill>
                  <a:prstClr val="black">
                    <a:tint val="75000"/>
                  </a:prstClr>
                </a:solidFill>
              </a:rPr>
              <a:t>30/01/2018</a:t>
            </a:fld>
            <a:endParaRPr lang="es-MX">
              <a:solidFill>
                <a:prstClr val="black">
                  <a:tint val="75000"/>
                </a:prstClr>
              </a:solidFill>
            </a:endParaRPr>
          </a:p>
        </p:txBody>
      </p:sp>
      <p:sp>
        <p:nvSpPr>
          <p:cNvPr id="3" name="2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4" name="3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355710088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2355"/>
            <a:ext cx="3790161" cy="1159091"/>
          </a:xfrm>
          <a:prstGeom prst="rect">
            <a:avLst/>
          </a:prstGeom>
        </p:spPr>
        <p:txBody>
          <a:bodyPr anchor="b"/>
          <a:lstStyle>
            <a:lvl1pPr algn="l">
              <a:defRPr sz="1995"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4504191" y="272355"/>
            <a:ext cx="6440273" cy="5838210"/>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576025" y="1431446"/>
            <a:ext cx="3790161" cy="4679119"/>
          </a:xfrm>
          <a:prstGeom prst="rect">
            <a:avLst/>
          </a:prstGeom>
        </p:spPr>
        <p:txBody>
          <a:bodyPr/>
          <a:lstStyle>
            <a:lvl1pPr marL="0" indent="0">
              <a:buNone/>
              <a:defRPr sz="1397"/>
            </a:lvl1pPr>
            <a:lvl2pPr marL="456057" indent="0">
              <a:buNone/>
              <a:defRPr sz="1197"/>
            </a:lvl2pPr>
            <a:lvl3pPr marL="912114" indent="0">
              <a:buNone/>
              <a:defRPr sz="998"/>
            </a:lvl3pPr>
            <a:lvl4pPr marL="1368171" indent="0">
              <a:buNone/>
              <a:defRPr sz="898"/>
            </a:lvl4pPr>
            <a:lvl5pPr marL="1824228" indent="0">
              <a:buNone/>
              <a:defRPr sz="898"/>
            </a:lvl5pPr>
            <a:lvl6pPr marL="2280285" indent="0">
              <a:buNone/>
              <a:defRPr sz="898"/>
            </a:lvl6pPr>
            <a:lvl7pPr marL="2736342" indent="0">
              <a:buNone/>
              <a:defRPr sz="898"/>
            </a:lvl7pPr>
            <a:lvl8pPr marL="3192399" indent="0">
              <a:buNone/>
              <a:defRPr sz="898"/>
            </a:lvl8pPr>
            <a:lvl9pPr marL="3648456" indent="0">
              <a:buNone/>
              <a:defRPr sz="898"/>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CA3E639-6D4E-4D48-A326-5FFADEEC88AD}" type="datetime1">
              <a:rPr lang="es-MX" smtClean="0">
                <a:solidFill>
                  <a:prstClr val="black">
                    <a:tint val="75000"/>
                  </a:prstClr>
                </a:solidFill>
              </a:rPr>
              <a:t>30/01/2018</a:t>
            </a:fld>
            <a:endParaRPr lang="es-MX">
              <a:solidFill>
                <a:prstClr val="black">
                  <a:tint val="75000"/>
                </a:prstClr>
              </a:solidFill>
            </a:endParaRPr>
          </a:p>
        </p:txBody>
      </p:sp>
      <p:sp>
        <p:nvSpPr>
          <p:cNvPr id="6" name="5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7" name="6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365007118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258096" y="4788377"/>
            <a:ext cx="6912293" cy="565295"/>
          </a:xfrm>
          <a:prstGeom prst="rect">
            <a:avLst/>
          </a:prstGeom>
        </p:spPr>
        <p:txBody>
          <a:bodyPr anchor="b"/>
          <a:lstStyle>
            <a:lvl1pPr algn="l">
              <a:defRPr sz="1995"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2258096" y="611215"/>
            <a:ext cx="6912293" cy="4104323"/>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es-MX"/>
          </a:p>
        </p:txBody>
      </p:sp>
      <p:sp>
        <p:nvSpPr>
          <p:cNvPr id="4" name="3 Marcador de texto"/>
          <p:cNvSpPr>
            <a:spLocks noGrp="1"/>
          </p:cNvSpPr>
          <p:nvPr>
            <p:ph type="body" sz="half" idx="2"/>
          </p:nvPr>
        </p:nvSpPr>
        <p:spPr>
          <a:xfrm>
            <a:off x="2258096" y="5353671"/>
            <a:ext cx="6912293" cy="802813"/>
          </a:xfrm>
          <a:prstGeom prst="rect">
            <a:avLst/>
          </a:prstGeom>
        </p:spPr>
        <p:txBody>
          <a:bodyPr/>
          <a:lstStyle>
            <a:lvl1pPr marL="0" indent="0">
              <a:buNone/>
              <a:defRPr sz="1397"/>
            </a:lvl1pPr>
            <a:lvl2pPr marL="456057" indent="0">
              <a:buNone/>
              <a:defRPr sz="1197"/>
            </a:lvl2pPr>
            <a:lvl3pPr marL="912114" indent="0">
              <a:buNone/>
              <a:defRPr sz="998"/>
            </a:lvl3pPr>
            <a:lvl4pPr marL="1368171" indent="0">
              <a:buNone/>
              <a:defRPr sz="898"/>
            </a:lvl4pPr>
            <a:lvl5pPr marL="1824228" indent="0">
              <a:buNone/>
              <a:defRPr sz="898"/>
            </a:lvl5pPr>
            <a:lvl6pPr marL="2280285" indent="0">
              <a:buNone/>
              <a:defRPr sz="898"/>
            </a:lvl6pPr>
            <a:lvl7pPr marL="2736342" indent="0">
              <a:buNone/>
              <a:defRPr sz="898"/>
            </a:lvl7pPr>
            <a:lvl8pPr marL="3192399" indent="0">
              <a:buNone/>
              <a:defRPr sz="898"/>
            </a:lvl8pPr>
            <a:lvl9pPr marL="3648456" indent="0">
              <a:buNone/>
              <a:defRPr sz="898"/>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D5E0BB3-C488-4304-A000-A1E9F291D588}" type="datetime1">
              <a:rPr lang="es-MX" smtClean="0">
                <a:solidFill>
                  <a:prstClr val="black">
                    <a:tint val="75000"/>
                  </a:prstClr>
                </a:solidFill>
              </a:rPr>
              <a:t>30/01/2018</a:t>
            </a:fld>
            <a:endParaRPr lang="es-MX">
              <a:solidFill>
                <a:prstClr val="black">
                  <a:tint val="75000"/>
                </a:prstClr>
              </a:solidFill>
            </a:endParaRPr>
          </a:p>
        </p:txBody>
      </p:sp>
      <p:sp>
        <p:nvSpPr>
          <p:cNvPr id="6" name="5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7" name="6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377356658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576025" y="1596126"/>
            <a:ext cx="10368439" cy="4514439"/>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F11E60EE-7B7D-41BE-B4E5-ABA548C174A5}"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77001347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352354" y="273939"/>
            <a:ext cx="2592110" cy="5836626"/>
          </a:xfrm>
          <a:prstGeom prst="rect">
            <a:avLst/>
          </a:prstGeo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576025" y="273939"/>
            <a:ext cx="7584321" cy="5836626"/>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EA8650FF-428B-462C-B891-AFEF02210510}"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41507467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2" name="1 Rectángulo"/>
          <p:cNvSpPr/>
          <p:nvPr userDrawn="1"/>
        </p:nvSpPr>
        <p:spPr>
          <a:xfrm>
            <a:off x="33212" y="116335"/>
            <a:ext cx="2540232" cy="790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s-MX" sz="1795">
              <a:solidFill>
                <a:prstClr val="white"/>
              </a:solidFill>
            </a:endParaRPr>
          </a:p>
        </p:txBody>
      </p:sp>
      <p:sp>
        <p:nvSpPr>
          <p:cNvPr id="4" name="3 Marcador de fecha"/>
          <p:cNvSpPr>
            <a:spLocks noGrp="1"/>
          </p:cNvSpPr>
          <p:nvPr>
            <p:ph type="dt" sz="half" idx="10"/>
          </p:nvPr>
        </p:nvSpPr>
        <p:spPr/>
        <p:txBody>
          <a:bodyPr/>
          <a:lstStyle/>
          <a:p>
            <a:fld id="{9CC28890-CA12-4738-AEB1-86BA5CF7CF2B}"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
        <p:nvSpPr>
          <p:cNvPr id="8" name="7 Rectángulo"/>
          <p:cNvSpPr/>
          <p:nvPr/>
        </p:nvSpPr>
        <p:spPr>
          <a:xfrm>
            <a:off x="0" y="0"/>
            <a:ext cx="11520488" cy="684053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2114"/>
            <a:endParaRPr lang="es-MX" sz="1795" dirty="0">
              <a:solidFill>
                <a:prstClr val="white"/>
              </a:solidFill>
            </a:endParaRPr>
          </a:p>
        </p:txBody>
      </p:sp>
      <p:sp>
        <p:nvSpPr>
          <p:cNvPr id="14" name="13 Rectángulo"/>
          <p:cNvSpPr/>
          <p:nvPr userDrawn="1"/>
        </p:nvSpPr>
        <p:spPr>
          <a:xfrm>
            <a:off x="9026258" y="10413"/>
            <a:ext cx="2494231" cy="1973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s-MX" sz="1795">
              <a:solidFill>
                <a:prstClr val="white"/>
              </a:solidFill>
            </a:endParaRPr>
          </a:p>
        </p:txBody>
      </p:sp>
    </p:spTree>
    <p:extLst>
      <p:ext uri="{BB962C8B-B14F-4D97-AF65-F5344CB8AC3E}">
        <p14:creationId xmlns:p14="http://schemas.microsoft.com/office/powerpoint/2010/main" val="519196681"/>
      </p:ext>
    </p:extLst>
  </p:cSld>
  <p:clrMapOvr>
    <a:masterClrMapping/>
  </p:clrMapOvr>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a:xfrm>
            <a:off x="576025" y="1596126"/>
            <a:ext cx="10368439" cy="4514439"/>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3EC6225C-14B7-4A41-AAAD-309967FB8826}"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208876102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10039" y="4395679"/>
            <a:ext cx="9792415" cy="1358607"/>
          </a:xfrm>
          <a:prstGeom prst="rect">
            <a:avLst/>
          </a:prstGeom>
        </p:spPr>
        <p:txBody>
          <a:bodyPr anchor="t"/>
          <a:lstStyle>
            <a:lvl1pPr algn="l">
              <a:defRPr sz="399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910039" y="2899312"/>
            <a:ext cx="9792415" cy="1496367"/>
          </a:xfrm>
          <a:prstGeom prst="rect">
            <a:avLst/>
          </a:prstGeom>
        </p:spPr>
        <p:txBody>
          <a:bodyPr anchor="b"/>
          <a:lstStyle>
            <a:lvl1pPr marL="0" indent="0">
              <a:buNone/>
              <a:defRPr sz="1995">
                <a:solidFill>
                  <a:schemeClr val="tx1">
                    <a:tint val="75000"/>
                  </a:schemeClr>
                </a:solidFill>
              </a:defRPr>
            </a:lvl1pPr>
            <a:lvl2pPr marL="456057" indent="0">
              <a:buNone/>
              <a:defRPr sz="1795">
                <a:solidFill>
                  <a:schemeClr val="tx1">
                    <a:tint val="75000"/>
                  </a:schemeClr>
                </a:solidFill>
              </a:defRPr>
            </a:lvl2pPr>
            <a:lvl3pPr marL="912114" indent="0">
              <a:buNone/>
              <a:defRPr sz="1596">
                <a:solidFill>
                  <a:schemeClr val="tx1">
                    <a:tint val="75000"/>
                  </a:schemeClr>
                </a:solidFill>
              </a:defRPr>
            </a:lvl3pPr>
            <a:lvl4pPr marL="1368171" indent="0">
              <a:buNone/>
              <a:defRPr sz="1397">
                <a:solidFill>
                  <a:schemeClr val="tx1">
                    <a:tint val="75000"/>
                  </a:schemeClr>
                </a:solidFill>
              </a:defRPr>
            </a:lvl4pPr>
            <a:lvl5pPr marL="1824228" indent="0">
              <a:buNone/>
              <a:defRPr sz="1397">
                <a:solidFill>
                  <a:schemeClr val="tx1">
                    <a:tint val="75000"/>
                  </a:schemeClr>
                </a:solidFill>
              </a:defRPr>
            </a:lvl5pPr>
            <a:lvl6pPr marL="2280285" indent="0">
              <a:buNone/>
              <a:defRPr sz="1397">
                <a:solidFill>
                  <a:schemeClr val="tx1">
                    <a:tint val="75000"/>
                  </a:schemeClr>
                </a:solidFill>
              </a:defRPr>
            </a:lvl6pPr>
            <a:lvl7pPr marL="2736342" indent="0">
              <a:buNone/>
              <a:defRPr sz="1397">
                <a:solidFill>
                  <a:schemeClr val="tx1">
                    <a:tint val="75000"/>
                  </a:schemeClr>
                </a:solidFill>
              </a:defRPr>
            </a:lvl7pPr>
            <a:lvl8pPr marL="3192399" indent="0">
              <a:buNone/>
              <a:defRPr sz="1397">
                <a:solidFill>
                  <a:schemeClr val="tx1">
                    <a:tint val="75000"/>
                  </a:schemeClr>
                </a:solidFill>
              </a:defRPr>
            </a:lvl8pPr>
            <a:lvl9pPr marL="3648456" indent="0">
              <a:buNone/>
              <a:defRPr sz="1397">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0F894F74-8EF9-456C-BBFE-15320F9C72CB}"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139891467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576024" y="1596126"/>
            <a:ext cx="5088216" cy="4514439"/>
          </a:xfrm>
          <a:prstGeom prst="rect">
            <a:avLst/>
          </a:prstGeom>
        </p:spPr>
        <p:txBody>
          <a:bodyPr/>
          <a:lstStyle>
            <a:lvl1pPr>
              <a:defRPr sz="2793"/>
            </a:lvl1pPr>
            <a:lvl2pPr>
              <a:defRPr sz="2394"/>
            </a:lvl2pPr>
            <a:lvl3pPr>
              <a:defRPr sz="1995"/>
            </a:lvl3pPr>
            <a:lvl4pPr>
              <a:defRPr sz="1795"/>
            </a:lvl4pPr>
            <a:lvl5pPr>
              <a:defRPr sz="1795"/>
            </a:lvl5pPr>
            <a:lvl6pPr>
              <a:defRPr sz="1795"/>
            </a:lvl6pPr>
            <a:lvl7pPr>
              <a:defRPr sz="1795"/>
            </a:lvl7pPr>
            <a:lvl8pPr>
              <a:defRPr sz="1795"/>
            </a:lvl8pPr>
            <a:lvl9pPr>
              <a:defRPr sz="1795"/>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5856248" y="1596126"/>
            <a:ext cx="5088216" cy="4514439"/>
          </a:xfrm>
          <a:prstGeom prst="rect">
            <a:avLst/>
          </a:prstGeom>
        </p:spPr>
        <p:txBody>
          <a:bodyPr/>
          <a:lstStyle>
            <a:lvl1pPr>
              <a:defRPr sz="2793"/>
            </a:lvl1pPr>
            <a:lvl2pPr>
              <a:defRPr sz="2394"/>
            </a:lvl2pPr>
            <a:lvl3pPr>
              <a:defRPr sz="1995"/>
            </a:lvl3pPr>
            <a:lvl4pPr>
              <a:defRPr sz="1795"/>
            </a:lvl4pPr>
            <a:lvl5pPr>
              <a:defRPr sz="1795"/>
            </a:lvl5pPr>
            <a:lvl6pPr>
              <a:defRPr sz="1795"/>
            </a:lvl6pPr>
            <a:lvl7pPr>
              <a:defRPr sz="1795"/>
            </a:lvl7pPr>
            <a:lvl8pPr>
              <a:defRPr sz="1795"/>
            </a:lvl8pPr>
            <a:lvl9pPr>
              <a:defRPr sz="1795"/>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p:txBody>
          <a:bodyPr/>
          <a:lstStyle/>
          <a:p>
            <a:fld id="{D31C07EA-EA14-4A4B-9555-51A2D9B15F2A}" type="datetime1">
              <a:rPr lang="es-MX" smtClean="0">
                <a:solidFill>
                  <a:prstClr val="black">
                    <a:tint val="75000"/>
                  </a:prstClr>
                </a:solidFill>
              </a:rPr>
              <a:t>30/01/2018</a:t>
            </a:fld>
            <a:endParaRPr lang="es-MX">
              <a:solidFill>
                <a:prstClr val="black">
                  <a:tint val="75000"/>
                </a:prstClr>
              </a:solidFill>
            </a:endParaRPr>
          </a:p>
        </p:txBody>
      </p:sp>
      <p:sp>
        <p:nvSpPr>
          <p:cNvPr id="6" name="5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7" name="6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9879014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p:txBody>
          <a:bodyPr/>
          <a:lstStyle/>
          <a:p>
            <a:fld id="{EC07E33C-24EB-4F89-A838-47CEF9A8C315}" type="datetime1">
              <a:rPr lang="es-MX" smtClean="0">
                <a:solidFill>
                  <a:prstClr val="black">
                    <a:tint val="75000"/>
                  </a:prstClr>
                </a:solidFill>
              </a:rPr>
              <a:t>30/01/2018</a:t>
            </a:fld>
            <a:endParaRPr lang="es-MX">
              <a:solidFill>
                <a:prstClr val="black">
                  <a:tint val="75000"/>
                </a:prstClr>
              </a:solidFill>
            </a:endParaRPr>
          </a:p>
        </p:txBody>
      </p:sp>
      <p:sp>
        <p:nvSpPr>
          <p:cNvPr id="4" name="3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5" name="4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225146107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576025" y="1531204"/>
            <a:ext cx="5090216" cy="638133"/>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576025" y="2169337"/>
            <a:ext cx="5090216" cy="3941227"/>
          </a:xfrm>
          <a:prstGeom prst="rect">
            <a:avLst/>
          </a:prstGeom>
        </p:spPr>
        <p:txBody>
          <a:bodyPr/>
          <a:lstStyle>
            <a:lvl1pPr>
              <a:defRPr sz="2394"/>
            </a:lvl1pPr>
            <a:lvl2pPr>
              <a:defRPr sz="1995"/>
            </a:lvl2pPr>
            <a:lvl3pPr>
              <a:defRPr sz="1795"/>
            </a:lvl3pPr>
            <a:lvl4pPr>
              <a:defRPr sz="1596"/>
            </a:lvl4pPr>
            <a:lvl5pPr>
              <a:defRPr sz="1596"/>
            </a:lvl5pPr>
            <a:lvl6pPr>
              <a:defRPr sz="1596"/>
            </a:lvl6pPr>
            <a:lvl7pPr>
              <a:defRPr sz="1596"/>
            </a:lvl7pPr>
            <a:lvl8pPr>
              <a:defRPr sz="1596"/>
            </a:lvl8pPr>
            <a:lvl9pPr>
              <a:defRPr sz="1596"/>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5852248" y="1531204"/>
            <a:ext cx="5092216" cy="638133"/>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852248" y="2169337"/>
            <a:ext cx="5092216" cy="3941227"/>
          </a:xfrm>
          <a:prstGeom prst="rect">
            <a:avLst/>
          </a:prstGeom>
        </p:spPr>
        <p:txBody>
          <a:bodyPr/>
          <a:lstStyle>
            <a:lvl1pPr>
              <a:defRPr sz="2394"/>
            </a:lvl1pPr>
            <a:lvl2pPr>
              <a:defRPr sz="1995"/>
            </a:lvl2pPr>
            <a:lvl3pPr>
              <a:defRPr sz="1795"/>
            </a:lvl3pPr>
            <a:lvl4pPr>
              <a:defRPr sz="1596"/>
            </a:lvl4pPr>
            <a:lvl5pPr>
              <a:defRPr sz="1596"/>
            </a:lvl5pPr>
            <a:lvl6pPr>
              <a:defRPr sz="1596"/>
            </a:lvl6pPr>
            <a:lvl7pPr>
              <a:defRPr sz="1596"/>
            </a:lvl7pPr>
            <a:lvl8pPr>
              <a:defRPr sz="1596"/>
            </a:lvl8pPr>
            <a:lvl9pPr>
              <a:defRPr sz="1596"/>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p:txBody>
          <a:bodyPr/>
          <a:lstStyle/>
          <a:p>
            <a:fld id="{3B3052A1-37E7-4B87-9E5F-74E727A4A6B8}" type="datetime1">
              <a:rPr lang="es-MX" smtClean="0">
                <a:solidFill>
                  <a:prstClr val="black">
                    <a:tint val="75000"/>
                  </a:prstClr>
                </a:solidFill>
              </a:rPr>
              <a:t>30/01/2018</a:t>
            </a:fld>
            <a:endParaRPr lang="es-MX">
              <a:solidFill>
                <a:prstClr val="black">
                  <a:tint val="75000"/>
                </a:prstClr>
              </a:solidFill>
            </a:endParaRPr>
          </a:p>
        </p:txBody>
      </p:sp>
      <p:sp>
        <p:nvSpPr>
          <p:cNvPr id="8" name="7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9" name="8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328360998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p:txBody>
          <a:bodyPr/>
          <a:lstStyle/>
          <a:p>
            <a:fld id="{B6BDB488-E57E-4C88-AE3F-38AB5B93B26E}" type="datetime1">
              <a:rPr lang="es-MX" smtClean="0">
                <a:solidFill>
                  <a:prstClr val="black">
                    <a:tint val="75000"/>
                  </a:prstClr>
                </a:solidFill>
              </a:rPr>
              <a:t>30/01/2018</a:t>
            </a:fld>
            <a:endParaRPr lang="es-MX">
              <a:solidFill>
                <a:prstClr val="black">
                  <a:tint val="75000"/>
                </a:prstClr>
              </a:solidFill>
            </a:endParaRPr>
          </a:p>
        </p:txBody>
      </p:sp>
      <p:sp>
        <p:nvSpPr>
          <p:cNvPr id="4" name="3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5" name="4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410293711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60C2B2C6-559D-445F-B5B3-15FA91172D44}" type="datetime1">
              <a:rPr lang="es-MX" smtClean="0">
                <a:solidFill>
                  <a:prstClr val="black">
                    <a:tint val="75000"/>
                  </a:prstClr>
                </a:solidFill>
              </a:rPr>
              <a:t>30/01/2018</a:t>
            </a:fld>
            <a:endParaRPr lang="es-MX">
              <a:solidFill>
                <a:prstClr val="black">
                  <a:tint val="75000"/>
                </a:prstClr>
              </a:solidFill>
            </a:endParaRPr>
          </a:p>
        </p:txBody>
      </p:sp>
      <p:sp>
        <p:nvSpPr>
          <p:cNvPr id="3" name="2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4" name="3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388520396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2355"/>
            <a:ext cx="3790161" cy="1159091"/>
          </a:xfrm>
          <a:prstGeom prst="rect">
            <a:avLst/>
          </a:prstGeom>
        </p:spPr>
        <p:txBody>
          <a:bodyPr anchor="b"/>
          <a:lstStyle>
            <a:lvl1pPr algn="l">
              <a:defRPr sz="1995"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4504191" y="272355"/>
            <a:ext cx="6440273" cy="5838210"/>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576025" y="1431446"/>
            <a:ext cx="3790161" cy="4679119"/>
          </a:xfrm>
          <a:prstGeom prst="rect">
            <a:avLst/>
          </a:prstGeom>
        </p:spPr>
        <p:txBody>
          <a:bodyPr/>
          <a:lstStyle>
            <a:lvl1pPr marL="0" indent="0">
              <a:buNone/>
              <a:defRPr sz="1397"/>
            </a:lvl1pPr>
            <a:lvl2pPr marL="456057" indent="0">
              <a:buNone/>
              <a:defRPr sz="1197"/>
            </a:lvl2pPr>
            <a:lvl3pPr marL="912114" indent="0">
              <a:buNone/>
              <a:defRPr sz="998"/>
            </a:lvl3pPr>
            <a:lvl4pPr marL="1368171" indent="0">
              <a:buNone/>
              <a:defRPr sz="898"/>
            </a:lvl4pPr>
            <a:lvl5pPr marL="1824228" indent="0">
              <a:buNone/>
              <a:defRPr sz="898"/>
            </a:lvl5pPr>
            <a:lvl6pPr marL="2280285" indent="0">
              <a:buNone/>
              <a:defRPr sz="898"/>
            </a:lvl6pPr>
            <a:lvl7pPr marL="2736342" indent="0">
              <a:buNone/>
              <a:defRPr sz="898"/>
            </a:lvl7pPr>
            <a:lvl8pPr marL="3192399" indent="0">
              <a:buNone/>
              <a:defRPr sz="898"/>
            </a:lvl8pPr>
            <a:lvl9pPr marL="3648456" indent="0">
              <a:buNone/>
              <a:defRPr sz="898"/>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C9B28926-59CC-416F-8FCC-4DB477DA07A0}" type="datetime1">
              <a:rPr lang="es-MX" smtClean="0">
                <a:solidFill>
                  <a:prstClr val="black">
                    <a:tint val="75000"/>
                  </a:prstClr>
                </a:solidFill>
              </a:rPr>
              <a:t>30/01/2018</a:t>
            </a:fld>
            <a:endParaRPr lang="es-MX">
              <a:solidFill>
                <a:prstClr val="black">
                  <a:tint val="75000"/>
                </a:prstClr>
              </a:solidFill>
            </a:endParaRPr>
          </a:p>
        </p:txBody>
      </p:sp>
      <p:sp>
        <p:nvSpPr>
          <p:cNvPr id="6" name="5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7" name="6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143325702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258096" y="4788377"/>
            <a:ext cx="6912293" cy="565295"/>
          </a:xfrm>
          <a:prstGeom prst="rect">
            <a:avLst/>
          </a:prstGeom>
        </p:spPr>
        <p:txBody>
          <a:bodyPr anchor="b"/>
          <a:lstStyle>
            <a:lvl1pPr algn="l">
              <a:defRPr sz="1995"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2258096" y="611215"/>
            <a:ext cx="6912293" cy="4104323"/>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es-MX"/>
          </a:p>
        </p:txBody>
      </p:sp>
      <p:sp>
        <p:nvSpPr>
          <p:cNvPr id="4" name="3 Marcador de texto"/>
          <p:cNvSpPr>
            <a:spLocks noGrp="1"/>
          </p:cNvSpPr>
          <p:nvPr>
            <p:ph type="body" sz="half" idx="2"/>
          </p:nvPr>
        </p:nvSpPr>
        <p:spPr>
          <a:xfrm>
            <a:off x="2258096" y="5353671"/>
            <a:ext cx="6912293" cy="802813"/>
          </a:xfrm>
          <a:prstGeom prst="rect">
            <a:avLst/>
          </a:prstGeom>
        </p:spPr>
        <p:txBody>
          <a:bodyPr/>
          <a:lstStyle>
            <a:lvl1pPr marL="0" indent="0">
              <a:buNone/>
              <a:defRPr sz="1397"/>
            </a:lvl1pPr>
            <a:lvl2pPr marL="456057" indent="0">
              <a:buNone/>
              <a:defRPr sz="1197"/>
            </a:lvl2pPr>
            <a:lvl3pPr marL="912114" indent="0">
              <a:buNone/>
              <a:defRPr sz="998"/>
            </a:lvl3pPr>
            <a:lvl4pPr marL="1368171" indent="0">
              <a:buNone/>
              <a:defRPr sz="898"/>
            </a:lvl4pPr>
            <a:lvl5pPr marL="1824228" indent="0">
              <a:buNone/>
              <a:defRPr sz="898"/>
            </a:lvl5pPr>
            <a:lvl6pPr marL="2280285" indent="0">
              <a:buNone/>
              <a:defRPr sz="898"/>
            </a:lvl6pPr>
            <a:lvl7pPr marL="2736342" indent="0">
              <a:buNone/>
              <a:defRPr sz="898"/>
            </a:lvl7pPr>
            <a:lvl8pPr marL="3192399" indent="0">
              <a:buNone/>
              <a:defRPr sz="898"/>
            </a:lvl8pPr>
            <a:lvl9pPr marL="3648456" indent="0">
              <a:buNone/>
              <a:defRPr sz="898"/>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B8D8DA1C-2208-459D-B4A9-CA578C4E5DF0}" type="datetime1">
              <a:rPr lang="es-MX" smtClean="0">
                <a:solidFill>
                  <a:prstClr val="black">
                    <a:tint val="75000"/>
                  </a:prstClr>
                </a:solidFill>
              </a:rPr>
              <a:t>30/01/2018</a:t>
            </a:fld>
            <a:endParaRPr lang="es-MX">
              <a:solidFill>
                <a:prstClr val="black">
                  <a:tint val="75000"/>
                </a:prstClr>
              </a:solidFill>
            </a:endParaRPr>
          </a:p>
        </p:txBody>
      </p:sp>
      <p:sp>
        <p:nvSpPr>
          <p:cNvPr id="6" name="5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7" name="6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25686146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576025" y="1596126"/>
            <a:ext cx="10368439" cy="4514439"/>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E1BFB617-4177-4BE6-8190-0FFCCA4D3E74}"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347656746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352354" y="273939"/>
            <a:ext cx="2592110" cy="5836626"/>
          </a:xfrm>
          <a:prstGeom prst="rect">
            <a:avLst/>
          </a:prstGeo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576025" y="273939"/>
            <a:ext cx="7584321" cy="5836626"/>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0B4A8FB5-9F1F-4C32-A45E-462FF174AAF6}"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47328632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2" name="1 Rectángulo"/>
          <p:cNvSpPr/>
          <p:nvPr userDrawn="1"/>
        </p:nvSpPr>
        <p:spPr>
          <a:xfrm>
            <a:off x="33212" y="116335"/>
            <a:ext cx="2540232" cy="790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s-MX" sz="1795">
              <a:solidFill>
                <a:prstClr val="white"/>
              </a:solidFill>
            </a:endParaRPr>
          </a:p>
        </p:txBody>
      </p:sp>
      <p:sp>
        <p:nvSpPr>
          <p:cNvPr id="4" name="3 Marcador de fecha"/>
          <p:cNvSpPr>
            <a:spLocks noGrp="1"/>
          </p:cNvSpPr>
          <p:nvPr>
            <p:ph type="dt" sz="half" idx="10"/>
          </p:nvPr>
        </p:nvSpPr>
        <p:spPr/>
        <p:txBody>
          <a:bodyPr/>
          <a:lstStyle/>
          <a:p>
            <a:fld id="{C896695E-EC20-4DF3-ACA5-F36A520EA629}"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
        <p:nvSpPr>
          <p:cNvPr id="8" name="7 Rectángulo"/>
          <p:cNvSpPr/>
          <p:nvPr/>
        </p:nvSpPr>
        <p:spPr>
          <a:xfrm>
            <a:off x="0" y="0"/>
            <a:ext cx="11520488" cy="684053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2114"/>
            <a:endParaRPr lang="es-MX" sz="1795" dirty="0">
              <a:solidFill>
                <a:prstClr val="white"/>
              </a:solidFill>
            </a:endParaRPr>
          </a:p>
        </p:txBody>
      </p:sp>
      <p:sp>
        <p:nvSpPr>
          <p:cNvPr id="14" name="13 Rectángulo"/>
          <p:cNvSpPr/>
          <p:nvPr userDrawn="1"/>
        </p:nvSpPr>
        <p:spPr>
          <a:xfrm>
            <a:off x="9026258" y="10413"/>
            <a:ext cx="2494231" cy="1973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s-MX" sz="1795">
              <a:solidFill>
                <a:prstClr val="white"/>
              </a:solidFill>
            </a:endParaRPr>
          </a:p>
        </p:txBody>
      </p:sp>
    </p:spTree>
    <p:extLst>
      <p:ext uri="{BB962C8B-B14F-4D97-AF65-F5344CB8AC3E}">
        <p14:creationId xmlns:p14="http://schemas.microsoft.com/office/powerpoint/2010/main" val="4024776607"/>
      </p:ext>
    </p:extLst>
  </p:cSld>
  <p:clrMapOvr>
    <a:masterClrMapping/>
  </p:clrMapOvr>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a:xfrm>
            <a:off x="576025" y="1596126"/>
            <a:ext cx="10368439" cy="4514439"/>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8274A52A-DBB4-4351-851A-7681688E4F11}"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280125297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10039" y="4395679"/>
            <a:ext cx="9792415" cy="1358607"/>
          </a:xfrm>
          <a:prstGeom prst="rect">
            <a:avLst/>
          </a:prstGeom>
        </p:spPr>
        <p:txBody>
          <a:bodyPr anchor="t"/>
          <a:lstStyle>
            <a:lvl1pPr algn="l">
              <a:defRPr sz="399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910039" y="2899312"/>
            <a:ext cx="9792415" cy="1496367"/>
          </a:xfrm>
          <a:prstGeom prst="rect">
            <a:avLst/>
          </a:prstGeom>
        </p:spPr>
        <p:txBody>
          <a:bodyPr anchor="b"/>
          <a:lstStyle>
            <a:lvl1pPr marL="0" indent="0">
              <a:buNone/>
              <a:defRPr sz="1995">
                <a:solidFill>
                  <a:schemeClr val="tx1">
                    <a:tint val="75000"/>
                  </a:schemeClr>
                </a:solidFill>
              </a:defRPr>
            </a:lvl1pPr>
            <a:lvl2pPr marL="456057" indent="0">
              <a:buNone/>
              <a:defRPr sz="1795">
                <a:solidFill>
                  <a:schemeClr val="tx1">
                    <a:tint val="75000"/>
                  </a:schemeClr>
                </a:solidFill>
              </a:defRPr>
            </a:lvl2pPr>
            <a:lvl3pPr marL="912114" indent="0">
              <a:buNone/>
              <a:defRPr sz="1596">
                <a:solidFill>
                  <a:schemeClr val="tx1">
                    <a:tint val="75000"/>
                  </a:schemeClr>
                </a:solidFill>
              </a:defRPr>
            </a:lvl3pPr>
            <a:lvl4pPr marL="1368171" indent="0">
              <a:buNone/>
              <a:defRPr sz="1397">
                <a:solidFill>
                  <a:schemeClr val="tx1">
                    <a:tint val="75000"/>
                  </a:schemeClr>
                </a:solidFill>
              </a:defRPr>
            </a:lvl4pPr>
            <a:lvl5pPr marL="1824228" indent="0">
              <a:buNone/>
              <a:defRPr sz="1397">
                <a:solidFill>
                  <a:schemeClr val="tx1">
                    <a:tint val="75000"/>
                  </a:schemeClr>
                </a:solidFill>
              </a:defRPr>
            </a:lvl5pPr>
            <a:lvl6pPr marL="2280285" indent="0">
              <a:buNone/>
              <a:defRPr sz="1397">
                <a:solidFill>
                  <a:schemeClr val="tx1">
                    <a:tint val="75000"/>
                  </a:schemeClr>
                </a:solidFill>
              </a:defRPr>
            </a:lvl6pPr>
            <a:lvl7pPr marL="2736342" indent="0">
              <a:buNone/>
              <a:defRPr sz="1397">
                <a:solidFill>
                  <a:schemeClr val="tx1">
                    <a:tint val="75000"/>
                  </a:schemeClr>
                </a:solidFill>
              </a:defRPr>
            </a:lvl7pPr>
            <a:lvl8pPr marL="3192399" indent="0">
              <a:buNone/>
              <a:defRPr sz="1397">
                <a:solidFill>
                  <a:schemeClr val="tx1">
                    <a:tint val="75000"/>
                  </a:schemeClr>
                </a:solidFill>
              </a:defRPr>
            </a:lvl8pPr>
            <a:lvl9pPr marL="3648456" indent="0">
              <a:buNone/>
              <a:defRPr sz="1397">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06C6B030-5108-4260-9811-B90D91AD8BCE}"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20342729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959DC85E-D33A-4030-B1DF-0896F380E7A0}" type="datetime1">
              <a:rPr lang="es-MX" smtClean="0">
                <a:solidFill>
                  <a:prstClr val="black">
                    <a:tint val="75000"/>
                  </a:prstClr>
                </a:solidFill>
              </a:rPr>
              <a:t>30/01/2018</a:t>
            </a:fld>
            <a:endParaRPr lang="es-MX">
              <a:solidFill>
                <a:prstClr val="black">
                  <a:tint val="75000"/>
                </a:prstClr>
              </a:solidFill>
            </a:endParaRPr>
          </a:p>
        </p:txBody>
      </p:sp>
      <p:sp>
        <p:nvSpPr>
          <p:cNvPr id="3" name="2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4" name="3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314533940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576024" y="1596126"/>
            <a:ext cx="5088216" cy="4514439"/>
          </a:xfrm>
          <a:prstGeom prst="rect">
            <a:avLst/>
          </a:prstGeom>
        </p:spPr>
        <p:txBody>
          <a:bodyPr/>
          <a:lstStyle>
            <a:lvl1pPr>
              <a:defRPr sz="2793"/>
            </a:lvl1pPr>
            <a:lvl2pPr>
              <a:defRPr sz="2394"/>
            </a:lvl2pPr>
            <a:lvl3pPr>
              <a:defRPr sz="1995"/>
            </a:lvl3pPr>
            <a:lvl4pPr>
              <a:defRPr sz="1795"/>
            </a:lvl4pPr>
            <a:lvl5pPr>
              <a:defRPr sz="1795"/>
            </a:lvl5pPr>
            <a:lvl6pPr>
              <a:defRPr sz="1795"/>
            </a:lvl6pPr>
            <a:lvl7pPr>
              <a:defRPr sz="1795"/>
            </a:lvl7pPr>
            <a:lvl8pPr>
              <a:defRPr sz="1795"/>
            </a:lvl8pPr>
            <a:lvl9pPr>
              <a:defRPr sz="1795"/>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5856248" y="1596126"/>
            <a:ext cx="5088216" cy="4514439"/>
          </a:xfrm>
          <a:prstGeom prst="rect">
            <a:avLst/>
          </a:prstGeom>
        </p:spPr>
        <p:txBody>
          <a:bodyPr/>
          <a:lstStyle>
            <a:lvl1pPr>
              <a:defRPr sz="2793"/>
            </a:lvl1pPr>
            <a:lvl2pPr>
              <a:defRPr sz="2394"/>
            </a:lvl2pPr>
            <a:lvl3pPr>
              <a:defRPr sz="1995"/>
            </a:lvl3pPr>
            <a:lvl4pPr>
              <a:defRPr sz="1795"/>
            </a:lvl4pPr>
            <a:lvl5pPr>
              <a:defRPr sz="1795"/>
            </a:lvl5pPr>
            <a:lvl6pPr>
              <a:defRPr sz="1795"/>
            </a:lvl6pPr>
            <a:lvl7pPr>
              <a:defRPr sz="1795"/>
            </a:lvl7pPr>
            <a:lvl8pPr>
              <a:defRPr sz="1795"/>
            </a:lvl8pPr>
            <a:lvl9pPr>
              <a:defRPr sz="1795"/>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p:txBody>
          <a:bodyPr/>
          <a:lstStyle/>
          <a:p>
            <a:fld id="{7F152369-A693-4C94-9DF4-B995B38E5FE1}" type="datetime1">
              <a:rPr lang="es-MX" smtClean="0">
                <a:solidFill>
                  <a:prstClr val="black">
                    <a:tint val="75000"/>
                  </a:prstClr>
                </a:solidFill>
              </a:rPr>
              <a:t>30/01/2018</a:t>
            </a:fld>
            <a:endParaRPr lang="es-MX">
              <a:solidFill>
                <a:prstClr val="black">
                  <a:tint val="75000"/>
                </a:prstClr>
              </a:solidFill>
            </a:endParaRPr>
          </a:p>
        </p:txBody>
      </p:sp>
      <p:sp>
        <p:nvSpPr>
          <p:cNvPr id="6" name="5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7" name="6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399583885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576025" y="1531204"/>
            <a:ext cx="5090216" cy="638133"/>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576025" y="2169337"/>
            <a:ext cx="5090216" cy="3941227"/>
          </a:xfrm>
          <a:prstGeom prst="rect">
            <a:avLst/>
          </a:prstGeom>
        </p:spPr>
        <p:txBody>
          <a:bodyPr/>
          <a:lstStyle>
            <a:lvl1pPr>
              <a:defRPr sz="2394"/>
            </a:lvl1pPr>
            <a:lvl2pPr>
              <a:defRPr sz="1995"/>
            </a:lvl2pPr>
            <a:lvl3pPr>
              <a:defRPr sz="1795"/>
            </a:lvl3pPr>
            <a:lvl4pPr>
              <a:defRPr sz="1596"/>
            </a:lvl4pPr>
            <a:lvl5pPr>
              <a:defRPr sz="1596"/>
            </a:lvl5pPr>
            <a:lvl6pPr>
              <a:defRPr sz="1596"/>
            </a:lvl6pPr>
            <a:lvl7pPr>
              <a:defRPr sz="1596"/>
            </a:lvl7pPr>
            <a:lvl8pPr>
              <a:defRPr sz="1596"/>
            </a:lvl8pPr>
            <a:lvl9pPr>
              <a:defRPr sz="1596"/>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5852248" y="1531204"/>
            <a:ext cx="5092216" cy="638133"/>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852248" y="2169337"/>
            <a:ext cx="5092216" cy="3941227"/>
          </a:xfrm>
          <a:prstGeom prst="rect">
            <a:avLst/>
          </a:prstGeom>
        </p:spPr>
        <p:txBody>
          <a:bodyPr/>
          <a:lstStyle>
            <a:lvl1pPr>
              <a:defRPr sz="2394"/>
            </a:lvl1pPr>
            <a:lvl2pPr>
              <a:defRPr sz="1995"/>
            </a:lvl2pPr>
            <a:lvl3pPr>
              <a:defRPr sz="1795"/>
            </a:lvl3pPr>
            <a:lvl4pPr>
              <a:defRPr sz="1596"/>
            </a:lvl4pPr>
            <a:lvl5pPr>
              <a:defRPr sz="1596"/>
            </a:lvl5pPr>
            <a:lvl6pPr>
              <a:defRPr sz="1596"/>
            </a:lvl6pPr>
            <a:lvl7pPr>
              <a:defRPr sz="1596"/>
            </a:lvl7pPr>
            <a:lvl8pPr>
              <a:defRPr sz="1596"/>
            </a:lvl8pPr>
            <a:lvl9pPr>
              <a:defRPr sz="1596"/>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p:txBody>
          <a:bodyPr/>
          <a:lstStyle/>
          <a:p>
            <a:fld id="{4F0A8B33-E34F-4843-A4DB-5752581C68EE}" type="datetime1">
              <a:rPr lang="es-MX" smtClean="0">
                <a:solidFill>
                  <a:prstClr val="black">
                    <a:tint val="75000"/>
                  </a:prstClr>
                </a:solidFill>
              </a:rPr>
              <a:t>30/01/2018</a:t>
            </a:fld>
            <a:endParaRPr lang="es-MX">
              <a:solidFill>
                <a:prstClr val="black">
                  <a:tint val="75000"/>
                </a:prstClr>
              </a:solidFill>
            </a:endParaRPr>
          </a:p>
        </p:txBody>
      </p:sp>
      <p:sp>
        <p:nvSpPr>
          <p:cNvPr id="8" name="7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9" name="8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283753654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p:txBody>
          <a:bodyPr/>
          <a:lstStyle/>
          <a:p>
            <a:fld id="{8F7519B3-F77A-4C19-A77A-D0F690BC0C96}" type="datetime1">
              <a:rPr lang="es-MX" smtClean="0">
                <a:solidFill>
                  <a:prstClr val="black">
                    <a:tint val="75000"/>
                  </a:prstClr>
                </a:solidFill>
              </a:rPr>
              <a:t>30/01/2018</a:t>
            </a:fld>
            <a:endParaRPr lang="es-MX">
              <a:solidFill>
                <a:prstClr val="black">
                  <a:tint val="75000"/>
                </a:prstClr>
              </a:solidFill>
            </a:endParaRPr>
          </a:p>
        </p:txBody>
      </p:sp>
      <p:sp>
        <p:nvSpPr>
          <p:cNvPr id="4" name="3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5" name="4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8554977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5A126EE0-7A65-4004-B0A2-8B820FBD6DD7}" type="datetime1">
              <a:rPr lang="es-MX" smtClean="0">
                <a:solidFill>
                  <a:prstClr val="black">
                    <a:tint val="75000"/>
                  </a:prstClr>
                </a:solidFill>
              </a:rPr>
              <a:t>30/01/2018</a:t>
            </a:fld>
            <a:endParaRPr lang="es-MX">
              <a:solidFill>
                <a:prstClr val="black">
                  <a:tint val="75000"/>
                </a:prstClr>
              </a:solidFill>
            </a:endParaRPr>
          </a:p>
        </p:txBody>
      </p:sp>
      <p:sp>
        <p:nvSpPr>
          <p:cNvPr id="3" name="2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4" name="3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46954506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2355"/>
            <a:ext cx="3790161" cy="1159091"/>
          </a:xfrm>
          <a:prstGeom prst="rect">
            <a:avLst/>
          </a:prstGeom>
        </p:spPr>
        <p:txBody>
          <a:bodyPr anchor="b"/>
          <a:lstStyle>
            <a:lvl1pPr algn="l">
              <a:defRPr sz="1995"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4504191" y="272355"/>
            <a:ext cx="6440273" cy="5838210"/>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576025" y="1431446"/>
            <a:ext cx="3790161" cy="4679119"/>
          </a:xfrm>
          <a:prstGeom prst="rect">
            <a:avLst/>
          </a:prstGeom>
        </p:spPr>
        <p:txBody>
          <a:bodyPr/>
          <a:lstStyle>
            <a:lvl1pPr marL="0" indent="0">
              <a:buNone/>
              <a:defRPr sz="1397"/>
            </a:lvl1pPr>
            <a:lvl2pPr marL="456057" indent="0">
              <a:buNone/>
              <a:defRPr sz="1197"/>
            </a:lvl2pPr>
            <a:lvl3pPr marL="912114" indent="0">
              <a:buNone/>
              <a:defRPr sz="998"/>
            </a:lvl3pPr>
            <a:lvl4pPr marL="1368171" indent="0">
              <a:buNone/>
              <a:defRPr sz="898"/>
            </a:lvl4pPr>
            <a:lvl5pPr marL="1824228" indent="0">
              <a:buNone/>
              <a:defRPr sz="898"/>
            </a:lvl5pPr>
            <a:lvl6pPr marL="2280285" indent="0">
              <a:buNone/>
              <a:defRPr sz="898"/>
            </a:lvl6pPr>
            <a:lvl7pPr marL="2736342" indent="0">
              <a:buNone/>
              <a:defRPr sz="898"/>
            </a:lvl7pPr>
            <a:lvl8pPr marL="3192399" indent="0">
              <a:buNone/>
              <a:defRPr sz="898"/>
            </a:lvl8pPr>
            <a:lvl9pPr marL="3648456" indent="0">
              <a:buNone/>
              <a:defRPr sz="898"/>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FD09BBC7-A89E-4936-9230-1DB97510B013}" type="datetime1">
              <a:rPr lang="es-MX" smtClean="0">
                <a:solidFill>
                  <a:prstClr val="black">
                    <a:tint val="75000"/>
                  </a:prstClr>
                </a:solidFill>
              </a:rPr>
              <a:t>30/01/2018</a:t>
            </a:fld>
            <a:endParaRPr lang="es-MX">
              <a:solidFill>
                <a:prstClr val="black">
                  <a:tint val="75000"/>
                </a:prstClr>
              </a:solidFill>
            </a:endParaRPr>
          </a:p>
        </p:txBody>
      </p:sp>
      <p:sp>
        <p:nvSpPr>
          <p:cNvPr id="6" name="5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7" name="6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92465636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258096" y="4788377"/>
            <a:ext cx="6912293" cy="565295"/>
          </a:xfrm>
          <a:prstGeom prst="rect">
            <a:avLst/>
          </a:prstGeom>
        </p:spPr>
        <p:txBody>
          <a:bodyPr anchor="b"/>
          <a:lstStyle>
            <a:lvl1pPr algn="l">
              <a:defRPr sz="1995"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2258096" y="611215"/>
            <a:ext cx="6912293" cy="4104323"/>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es-MX"/>
          </a:p>
        </p:txBody>
      </p:sp>
      <p:sp>
        <p:nvSpPr>
          <p:cNvPr id="4" name="3 Marcador de texto"/>
          <p:cNvSpPr>
            <a:spLocks noGrp="1"/>
          </p:cNvSpPr>
          <p:nvPr>
            <p:ph type="body" sz="half" idx="2"/>
          </p:nvPr>
        </p:nvSpPr>
        <p:spPr>
          <a:xfrm>
            <a:off x="2258096" y="5353671"/>
            <a:ext cx="6912293" cy="802813"/>
          </a:xfrm>
          <a:prstGeom prst="rect">
            <a:avLst/>
          </a:prstGeom>
        </p:spPr>
        <p:txBody>
          <a:bodyPr/>
          <a:lstStyle>
            <a:lvl1pPr marL="0" indent="0">
              <a:buNone/>
              <a:defRPr sz="1397"/>
            </a:lvl1pPr>
            <a:lvl2pPr marL="456057" indent="0">
              <a:buNone/>
              <a:defRPr sz="1197"/>
            </a:lvl2pPr>
            <a:lvl3pPr marL="912114" indent="0">
              <a:buNone/>
              <a:defRPr sz="998"/>
            </a:lvl3pPr>
            <a:lvl4pPr marL="1368171" indent="0">
              <a:buNone/>
              <a:defRPr sz="898"/>
            </a:lvl4pPr>
            <a:lvl5pPr marL="1824228" indent="0">
              <a:buNone/>
              <a:defRPr sz="898"/>
            </a:lvl5pPr>
            <a:lvl6pPr marL="2280285" indent="0">
              <a:buNone/>
              <a:defRPr sz="898"/>
            </a:lvl6pPr>
            <a:lvl7pPr marL="2736342" indent="0">
              <a:buNone/>
              <a:defRPr sz="898"/>
            </a:lvl7pPr>
            <a:lvl8pPr marL="3192399" indent="0">
              <a:buNone/>
              <a:defRPr sz="898"/>
            </a:lvl8pPr>
            <a:lvl9pPr marL="3648456" indent="0">
              <a:buNone/>
              <a:defRPr sz="898"/>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AE6C97B3-6CEC-4F5F-BFBA-95749160E222}" type="datetime1">
              <a:rPr lang="es-MX" smtClean="0">
                <a:solidFill>
                  <a:prstClr val="black">
                    <a:tint val="75000"/>
                  </a:prstClr>
                </a:solidFill>
              </a:rPr>
              <a:t>30/01/2018</a:t>
            </a:fld>
            <a:endParaRPr lang="es-MX">
              <a:solidFill>
                <a:prstClr val="black">
                  <a:tint val="75000"/>
                </a:prstClr>
              </a:solidFill>
            </a:endParaRPr>
          </a:p>
        </p:txBody>
      </p:sp>
      <p:sp>
        <p:nvSpPr>
          <p:cNvPr id="6" name="5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7" name="6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373805716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576025" y="1596126"/>
            <a:ext cx="10368439" cy="4514439"/>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E6B7C412-B1A5-47C3-A87D-B15347529AAD}"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225000761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352354" y="273939"/>
            <a:ext cx="2592110" cy="5836626"/>
          </a:xfrm>
          <a:prstGeom prst="rect">
            <a:avLst/>
          </a:prstGeo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576025" y="273939"/>
            <a:ext cx="7584321" cy="5836626"/>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5759BE8D-3B28-4EBC-A7BA-4E93EDB3DD7F}"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54186479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2" name="1 Rectángulo"/>
          <p:cNvSpPr/>
          <p:nvPr userDrawn="1"/>
        </p:nvSpPr>
        <p:spPr>
          <a:xfrm>
            <a:off x="33212" y="116335"/>
            <a:ext cx="2540232" cy="790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s-MX" sz="1795">
              <a:solidFill>
                <a:prstClr val="white"/>
              </a:solidFill>
            </a:endParaRPr>
          </a:p>
        </p:txBody>
      </p:sp>
      <p:sp>
        <p:nvSpPr>
          <p:cNvPr id="4" name="3 Marcador de fecha"/>
          <p:cNvSpPr>
            <a:spLocks noGrp="1"/>
          </p:cNvSpPr>
          <p:nvPr>
            <p:ph type="dt" sz="half" idx="10"/>
          </p:nvPr>
        </p:nvSpPr>
        <p:spPr/>
        <p:txBody>
          <a:bodyPr/>
          <a:lstStyle/>
          <a:p>
            <a:fld id="{EC2E737B-F26E-4247-A745-880B33E02615}"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
        <p:nvSpPr>
          <p:cNvPr id="8" name="7 Rectángulo"/>
          <p:cNvSpPr/>
          <p:nvPr/>
        </p:nvSpPr>
        <p:spPr>
          <a:xfrm>
            <a:off x="0" y="0"/>
            <a:ext cx="11520488" cy="684053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2114"/>
            <a:endParaRPr lang="es-MX" sz="1795" dirty="0">
              <a:solidFill>
                <a:prstClr val="white"/>
              </a:solidFill>
            </a:endParaRPr>
          </a:p>
        </p:txBody>
      </p:sp>
      <p:sp>
        <p:nvSpPr>
          <p:cNvPr id="14" name="13 Rectángulo"/>
          <p:cNvSpPr/>
          <p:nvPr userDrawn="1"/>
        </p:nvSpPr>
        <p:spPr>
          <a:xfrm>
            <a:off x="9026258" y="10413"/>
            <a:ext cx="2494231" cy="1973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s-MX" sz="1795">
              <a:solidFill>
                <a:prstClr val="white"/>
              </a:solidFill>
            </a:endParaRPr>
          </a:p>
        </p:txBody>
      </p:sp>
    </p:spTree>
    <p:extLst>
      <p:ext uri="{BB962C8B-B14F-4D97-AF65-F5344CB8AC3E}">
        <p14:creationId xmlns:p14="http://schemas.microsoft.com/office/powerpoint/2010/main" val="1550899146"/>
      </p:ext>
    </p:extLst>
  </p:cSld>
  <p:clrMapOvr>
    <a:masterClrMapping/>
  </p:clrMapOvr>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a:xfrm>
            <a:off x="576025" y="1596126"/>
            <a:ext cx="10368439" cy="4514439"/>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89141781-A9AD-4582-8603-D3E429AC5F17}"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15518073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2355"/>
            <a:ext cx="3790161" cy="1159091"/>
          </a:xfrm>
          <a:prstGeom prst="rect">
            <a:avLst/>
          </a:prstGeom>
        </p:spPr>
        <p:txBody>
          <a:bodyPr anchor="b"/>
          <a:lstStyle>
            <a:lvl1pPr algn="l">
              <a:defRPr sz="1995"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4504191" y="272355"/>
            <a:ext cx="6440273" cy="5838210"/>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576025" y="1431446"/>
            <a:ext cx="3790161" cy="4679119"/>
          </a:xfrm>
          <a:prstGeom prst="rect">
            <a:avLst/>
          </a:prstGeom>
        </p:spPr>
        <p:txBody>
          <a:bodyPr/>
          <a:lstStyle>
            <a:lvl1pPr marL="0" indent="0">
              <a:buNone/>
              <a:defRPr sz="1397"/>
            </a:lvl1pPr>
            <a:lvl2pPr marL="456057" indent="0">
              <a:buNone/>
              <a:defRPr sz="1197"/>
            </a:lvl2pPr>
            <a:lvl3pPr marL="912114" indent="0">
              <a:buNone/>
              <a:defRPr sz="998"/>
            </a:lvl3pPr>
            <a:lvl4pPr marL="1368171" indent="0">
              <a:buNone/>
              <a:defRPr sz="898"/>
            </a:lvl4pPr>
            <a:lvl5pPr marL="1824228" indent="0">
              <a:buNone/>
              <a:defRPr sz="898"/>
            </a:lvl5pPr>
            <a:lvl6pPr marL="2280285" indent="0">
              <a:buNone/>
              <a:defRPr sz="898"/>
            </a:lvl6pPr>
            <a:lvl7pPr marL="2736342" indent="0">
              <a:buNone/>
              <a:defRPr sz="898"/>
            </a:lvl7pPr>
            <a:lvl8pPr marL="3192399" indent="0">
              <a:buNone/>
              <a:defRPr sz="898"/>
            </a:lvl8pPr>
            <a:lvl9pPr marL="3648456" indent="0">
              <a:buNone/>
              <a:defRPr sz="898"/>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9BE7C95B-74A3-4C4A-86CC-D3CDCB2B5290}" type="datetime1">
              <a:rPr lang="es-MX" smtClean="0">
                <a:solidFill>
                  <a:prstClr val="black">
                    <a:tint val="75000"/>
                  </a:prstClr>
                </a:solidFill>
              </a:rPr>
              <a:t>30/01/2018</a:t>
            </a:fld>
            <a:endParaRPr lang="es-MX">
              <a:solidFill>
                <a:prstClr val="black">
                  <a:tint val="75000"/>
                </a:prstClr>
              </a:solidFill>
            </a:endParaRPr>
          </a:p>
        </p:txBody>
      </p:sp>
      <p:sp>
        <p:nvSpPr>
          <p:cNvPr id="6" name="5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7" name="6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42484025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10039" y="4395679"/>
            <a:ext cx="9792415" cy="1358607"/>
          </a:xfrm>
          <a:prstGeom prst="rect">
            <a:avLst/>
          </a:prstGeom>
        </p:spPr>
        <p:txBody>
          <a:bodyPr anchor="t"/>
          <a:lstStyle>
            <a:lvl1pPr algn="l">
              <a:defRPr sz="399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910039" y="2899312"/>
            <a:ext cx="9792415" cy="1496367"/>
          </a:xfrm>
          <a:prstGeom prst="rect">
            <a:avLst/>
          </a:prstGeom>
        </p:spPr>
        <p:txBody>
          <a:bodyPr anchor="b"/>
          <a:lstStyle>
            <a:lvl1pPr marL="0" indent="0">
              <a:buNone/>
              <a:defRPr sz="1995">
                <a:solidFill>
                  <a:schemeClr val="tx1">
                    <a:tint val="75000"/>
                  </a:schemeClr>
                </a:solidFill>
              </a:defRPr>
            </a:lvl1pPr>
            <a:lvl2pPr marL="456057" indent="0">
              <a:buNone/>
              <a:defRPr sz="1795">
                <a:solidFill>
                  <a:schemeClr val="tx1">
                    <a:tint val="75000"/>
                  </a:schemeClr>
                </a:solidFill>
              </a:defRPr>
            </a:lvl2pPr>
            <a:lvl3pPr marL="912114" indent="0">
              <a:buNone/>
              <a:defRPr sz="1596">
                <a:solidFill>
                  <a:schemeClr val="tx1">
                    <a:tint val="75000"/>
                  </a:schemeClr>
                </a:solidFill>
              </a:defRPr>
            </a:lvl3pPr>
            <a:lvl4pPr marL="1368171" indent="0">
              <a:buNone/>
              <a:defRPr sz="1397">
                <a:solidFill>
                  <a:schemeClr val="tx1">
                    <a:tint val="75000"/>
                  </a:schemeClr>
                </a:solidFill>
              </a:defRPr>
            </a:lvl4pPr>
            <a:lvl5pPr marL="1824228" indent="0">
              <a:buNone/>
              <a:defRPr sz="1397">
                <a:solidFill>
                  <a:schemeClr val="tx1">
                    <a:tint val="75000"/>
                  </a:schemeClr>
                </a:solidFill>
              </a:defRPr>
            </a:lvl5pPr>
            <a:lvl6pPr marL="2280285" indent="0">
              <a:buNone/>
              <a:defRPr sz="1397">
                <a:solidFill>
                  <a:schemeClr val="tx1">
                    <a:tint val="75000"/>
                  </a:schemeClr>
                </a:solidFill>
              </a:defRPr>
            </a:lvl6pPr>
            <a:lvl7pPr marL="2736342" indent="0">
              <a:buNone/>
              <a:defRPr sz="1397">
                <a:solidFill>
                  <a:schemeClr val="tx1">
                    <a:tint val="75000"/>
                  </a:schemeClr>
                </a:solidFill>
              </a:defRPr>
            </a:lvl7pPr>
            <a:lvl8pPr marL="3192399" indent="0">
              <a:buNone/>
              <a:defRPr sz="1397">
                <a:solidFill>
                  <a:schemeClr val="tx1">
                    <a:tint val="75000"/>
                  </a:schemeClr>
                </a:solidFill>
              </a:defRPr>
            </a:lvl8pPr>
            <a:lvl9pPr marL="3648456" indent="0">
              <a:buNone/>
              <a:defRPr sz="1397">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51F481D8-BF2E-464D-AA0E-53D40C8D3E77}"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136473018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576024" y="1596126"/>
            <a:ext cx="5088216" cy="4514439"/>
          </a:xfrm>
          <a:prstGeom prst="rect">
            <a:avLst/>
          </a:prstGeom>
        </p:spPr>
        <p:txBody>
          <a:bodyPr/>
          <a:lstStyle>
            <a:lvl1pPr>
              <a:defRPr sz="2793"/>
            </a:lvl1pPr>
            <a:lvl2pPr>
              <a:defRPr sz="2394"/>
            </a:lvl2pPr>
            <a:lvl3pPr>
              <a:defRPr sz="1995"/>
            </a:lvl3pPr>
            <a:lvl4pPr>
              <a:defRPr sz="1795"/>
            </a:lvl4pPr>
            <a:lvl5pPr>
              <a:defRPr sz="1795"/>
            </a:lvl5pPr>
            <a:lvl6pPr>
              <a:defRPr sz="1795"/>
            </a:lvl6pPr>
            <a:lvl7pPr>
              <a:defRPr sz="1795"/>
            </a:lvl7pPr>
            <a:lvl8pPr>
              <a:defRPr sz="1795"/>
            </a:lvl8pPr>
            <a:lvl9pPr>
              <a:defRPr sz="1795"/>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5856248" y="1596126"/>
            <a:ext cx="5088216" cy="4514439"/>
          </a:xfrm>
          <a:prstGeom prst="rect">
            <a:avLst/>
          </a:prstGeom>
        </p:spPr>
        <p:txBody>
          <a:bodyPr/>
          <a:lstStyle>
            <a:lvl1pPr>
              <a:defRPr sz="2793"/>
            </a:lvl1pPr>
            <a:lvl2pPr>
              <a:defRPr sz="2394"/>
            </a:lvl2pPr>
            <a:lvl3pPr>
              <a:defRPr sz="1995"/>
            </a:lvl3pPr>
            <a:lvl4pPr>
              <a:defRPr sz="1795"/>
            </a:lvl4pPr>
            <a:lvl5pPr>
              <a:defRPr sz="1795"/>
            </a:lvl5pPr>
            <a:lvl6pPr>
              <a:defRPr sz="1795"/>
            </a:lvl6pPr>
            <a:lvl7pPr>
              <a:defRPr sz="1795"/>
            </a:lvl7pPr>
            <a:lvl8pPr>
              <a:defRPr sz="1795"/>
            </a:lvl8pPr>
            <a:lvl9pPr>
              <a:defRPr sz="1795"/>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p:txBody>
          <a:bodyPr/>
          <a:lstStyle/>
          <a:p>
            <a:fld id="{A7C34F40-F729-478A-9834-A5BFE0B2AF83}" type="datetime1">
              <a:rPr lang="es-MX" smtClean="0">
                <a:solidFill>
                  <a:prstClr val="black">
                    <a:tint val="75000"/>
                  </a:prstClr>
                </a:solidFill>
              </a:rPr>
              <a:t>30/01/2018</a:t>
            </a:fld>
            <a:endParaRPr lang="es-MX">
              <a:solidFill>
                <a:prstClr val="black">
                  <a:tint val="75000"/>
                </a:prstClr>
              </a:solidFill>
            </a:endParaRPr>
          </a:p>
        </p:txBody>
      </p:sp>
      <p:sp>
        <p:nvSpPr>
          <p:cNvPr id="6" name="5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7" name="6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10252719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576025" y="1531204"/>
            <a:ext cx="5090216" cy="638133"/>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576025" y="2169337"/>
            <a:ext cx="5090216" cy="3941227"/>
          </a:xfrm>
          <a:prstGeom prst="rect">
            <a:avLst/>
          </a:prstGeom>
        </p:spPr>
        <p:txBody>
          <a:bodyPr/>
          <a:lstStyle>
            <a:lvl1pPr>
              <a:defRPr sz="2394"/>
            </a:lvl1pPr>
            <a:lvl2pPr>
              <a:defRPr sz="1995"/>
            </a:lvl2pPr>
            <a:lvl3pPr>
              <a:defRPr sz="1795"/>
            </a:lvl3pPr>
            <a:lvl4pPr>
              <a:defRPr sz="1596"/>
            </a:lvl4pPr>
            <a:lvl5pPr>
              <a:defRPr sz="1596"/>
            </a:lvl5pPr>
            <a:lvl6pPr>
              <a:defRPr sz="1596"/>
            </a:lvl6pPr>
            <a:lvl7pPr>
              <a:defRPr sz="1596"/>
            </a:lvl7pPr>
            <a:lvl8pPr>
              <a:defRPr sz="1596"/>
            </a:lvl8pPr>
            <a:lvl9pPr>
              <a:defRPr sz="1596"/>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5852248" y="1531204"/>
            <a:ext cx="5092216" cy="638133"/>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852248" y="2169337"/>
            <a:ext cx="5092216" cy="3941227"/>
          </a:xfrm>
          <a:prstGeom prst="rect">
            <a:avLst/>
          </a:prstGeom>
        </p:spPr>
        <p:txBody>
          <a:bodyPr/>
          <a:lstStyle>
            <a:lvl1pPr>
              <a:defRPr sz="2394"/>
            </a:lvl1pPr>
            <a:lvl2pPr>
              <a:defRPr sz="1995"/>
            </a:lvl2pPr>
            <a:lvl3pPr>
              <a:defRPr sz="1795"/>
            </a:lvl3pPr>
            <a:lvl4pPr>
              <a:defRPr sz="1596"/>
            </a:lvl4pPr>
            <a:lvl5pPr>
              <a:defRPr sz="1596"/>
            </a:lvl5pPr>
            <a:lvl6pPr>
              <a:defRPr sz="1596"/>
            </a:lvl6pPr>
            <a:lvl7pPr>
              <a:defRPr sz="1596"/>
            </a:lvl7pPr>
            <a:lvl8pPr>
              <a:defRPr sz="1596"/>
            </a:lvl8pPr>
            <a:lvl9pPr>
              <a:defRPr sz="1596"/>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p:txBody>
          <a:bodyPr/>
          <a:lstStyle/>
          <a:p>
            <a:fld id="{58F3616A-1158-4199-94AD-95C112E7528B}" type="datetime1">
              <a:rPr lang="es-MX" smtClean="0">
                <a:solidFill>
                  <a:prstClr val="black">
                    <a:tint val="75000"/>
                  </a:prstClr>
                </a:solidFill>
              </a:rPr>
              <a:t>30/01/2018</a:t>
            </a:fld>
            <a:endParaRPr lang="es-MX">
              <a:solidFill>
                <a:prstClr val="black">
                  <a:tint val="75000"/>
                </a:prstClr>
              </a:solidFill>
            </a:endParaRPr>
          </a:p>
        </p:txBody>
      </p:sp>
      <p:sp>
        <p:nvSpPr>
          <p:cNvPr id="8" name="7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9" name="8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162350373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p:txBody>
          <a:bodyPr/>
          <a:lstStyle/>
          <a:p>
            <a:fld id="{0990DC98-43CD-4519-9BAD-F683BB879F31}" type="datetime1">
              <a:rPr lang="es-MX" smtClean="0">
                <a:solidFill>
                  <a:prstClr val="black">
                    <a:tint val="75000"/>
                  </a:prstClr>
                </a:solidFill>
              </a:rPr>
              <a:t>30/01/2018</a:t>
            </a:fld>
            <a:endParaRPr lang="es-MX">
              <a:solidFill>
                <a:prstClr val="black">
                  <a:tint val="75000"/>
                </a:prstClr>
              </a:solidFill>
            </a:endParaRPr>
          </a:p>
        </p:txBody>
      </p:sp>
      <p:sp>
        <p:nvSpPr>
          <p:cNvPr id="4" name="3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5" name="4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183458872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61DFE307-89E7-4A26-82D1-F82F662020C3}" type="datetime1">
              <a:rPr lang="es-MX" smtClean="0">
                <a:solidFill>
                  <a:prstClr val="black">
                    <a:tint val="75000"/>
                  </a:prstClr>
                </a:solidFill>
              </a:rPr>
              <a:t>30/01/2018</a:t>
            </a:fld>
            <a:endParaRPr lang="es-MX">
              <a:solidFill>
                <a:prstClr val="black">
                  <a:tint val="75000"/>
                </a:prstClr>
              </a:solidFill>
            </a:endParaRPr>
          </a:p>
        </p:txBody>
      </p:sp>
      <p:sp>
        <p:nvSpPr>
          <p:cNvPr id="3" name="2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4" name="3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368342945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2355"/>
            <a:ext cx="3790161" cy="1159091"/>
          </a:xfrm>
          <a:prstGeom prst="rect">
            <a:avLst/>
          </a:prstGeom>
        </p:spPr>
        <p:txBody>
          <a:bodyPr anchor="b"/>
          <a:lstStyle>
            <a:lvl1pPr algn="l">
              <a:defRPr sz="1995"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4504191" y="272355"/>
            <a:ext cx="6440273" cy="5838210"/>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576025" y="1431446"/>
            <a:ext cx="3790161" cy="4679119"/>
          </a:xfrm>
          <a:prstGeom prst="rect">
            <a:avLst/>
          </a:prstGeom>
        </p:spPr>
        <p:txBody>
          <a:bodyPr/>
          <a:lstStyle>
            <a:lvl1pPr marL="0" indent="0">
              <a:buNone/>
              <a:defRPr sz="1397"/>
            </a:lvl1pPr>
            <a:lvl2pPr marL="456057" indent="0">
              <a:buNone/>
              <a:defRPr sz="1197"/>
            </a:lvl2pPr>
            <a:lvl3pPr marL="912114" indent="0">
              <a:buNone/>
              <a:defRPr sz="998"/>
            </a:lvl3pPr>
            <a:lvl4pPr marL="1368171" indent="0">
              <a:buNone/>
              <a:defRPr sz="898"/>
            </a:lvl4pPr>
            <a:lvl5pPr marL="1824228" indent="0">
              <a:buNone/>
              <a:defRPr sz="898"/>
            </a:lvl5pPr>
            <a:lvl6pPr marL="2280285" indent="0">
              <a:buNone/>
              <a:defRPr sz="898"/>
            </a:lvl6pPr>
            <a:lvl7pPr marL="2736342" indent="0">
              <a:buNone/>
              <a:defRPr sz="898"/>
            </a:lvl7pPr>
            <a:lvl8pPr marL="3192399" indent="0">
              <a:buNone/>
              <a:defRPr sz="898"/>
            </a:lvl8pPr>
            <a:lvl9pPr marL="3648456" indent="0">
              <a:buNone/>
              <a:defRPr sz="898"/>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2EAC27E2-6E59-4F23-9F93-6488AAD2A447}" type="datetime1">
              <a:rPr lang="es-MX" smtClean="0">
                <a:solidFill>
                  <a:prstClr val="black">
                    <a:tint val="75000"/>
                  </a:prstClr>
                </a:solidFill>
              </a:rPr>
              <a:t>30/01/2018</a:t>
            </a:fld>
            <a:endParaRPr lang="es-MX">
              <a:solidFill>
                <a:prstClr val="black">
                  <a:tint val="75000"/>
                </a:prstClr>
              </a:solidFill>
            </a:endParaRPr>
          </a:p>
        </p:txBody>
      </p:sp>
      <p:sp>
        <p:nvSpPr>
          <p:cNvPr id="6" name="5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7" name="6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405310499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258096" y="4788377"/>
            <a:ext cx="6912293" cy="565295"/>
          </a:xfrm>
          <a:prstGeom prst="rect">
            <a:avLst/>
          </a:prstGeom>
        </p:spPr>
        <p:txBody>
          <a:bodyPr anchor="b"/>
          <a:lstStyle>
            <a:lvl1pPr algn="l">
              <a:defRPr sz="1995"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2258096" y="611215"/>
            <a:ext cx="6912293" cy="4104323"/>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es-MX"/>
          </a:p>
        </p:txBody>
      </p:sp>
      <p:sp>
        <p:nvSpPr>
          <p:cNvPr id="4" name="3 Marcador de texto"/>
          <p:cNvSpPr>
            <a:spLocks noGrp="1"/>
          </p:cNvSpPr>
          <p:nvPr>
            <p:ph type="body" sz="half" idx="2"/>
          </p:nvPr>
        </p:nvSpPr>
        <p:spPr>
          <a:xfrm>
            <a:off x="2258096" y="5353671"/>
            <a:ext cx="6912293" cy="802813"/>
          </a:xfrm>
          <a:prstGeom prst="rect">
            <a:avLst/>
          </a:prstGeom>
        </p:spPr>
        <p:txBody>
          <a:bodyPr/>
          <a:lstStyle>
            <a:lvl1pPr marL="0" indent="0">
              <a:buNone/>
              <a:defRPr sz="1397"/>
            </a:lvl1pPr>
            <a:lvl2pPr marL="456057" indent="0">
              <a:buNone/>
              <a:defRPr sz="1197"/>
            </a:lvl2pPr>
            <a:lvl3pPr marL="912114" indent="0">
              <a:buNone/>
              <a:defRPr sz="998"/>
            </a:lvl3pPr>
            <a:lvl4pPr marL="1368171" indent="0">
              <a:buNone/>
              <a:defRPr sz="898"/>
            </a:lvl4pPr>
            <a:lvl5pPr marL="1824228" indent="0">
              <a:buNone/>
              <a:defRPr sz="898"/>
            </a:lvl5pPr>
            <a:lvl6pPr marL="2280285" indent="0">
              <a:buNone/>
              <a:defRPr sz="898"/>
            </a:lvl6pPr>
            <a:lvl7pPr marL="2736342" indent="0">
              <a:buNone/>
              <a:defRPr sz="898"/>
            </a:lvl7pPr>
            <a:lvl8pPr marL="3192399" indent="0">
              <a:buNone/>
              <a:defRPr sz="898"/>
            </a:lvl8pPr>
            <a:lvl9pPr marL="3648456" indent="0">
              <a:buNone/>
              <a:defRPr sz="898"/>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345DC371-6826-48C9-A84F-B33ED2092BB0}" type="datetime1">
              <a:rPr lang="es-MX" smtClean="0">
                <a:solidFill>
                  <a:prstClr val="black">
                    <a:tint val="75000"/>
                  </a:prstClr>
                </a:solidFill>
              </a:rPr>
              <a:t>30/01/2018</a:t>
            </a:fld>
            <a:endParaRPr lang="es-MX">
              <a:solidFill>
                <a:prstClr val="black">
                  <a:tint val="75000"/>
                </a:prstClr>
              </a:solidFill>
            </a:endParaRPr>
          </a:p>
        </p:txBody>
      </p:sp>
      <p:sp>
        <p:nvSpPr>
          <p:cNvPr id="6" name="5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7" name="6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172949322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576025" y="1596126"/>
            <a:ext cx="10368439" cy="4514439"/>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5633BCE0-4EB2-4C1C-B378-6CFEC505AD9D}"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396342545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352354" y="273939"/>
            <a:ext cx="2592110" cy="5836626"/>
          </a:xfrm>
          <a:prstGeom prst="rect">
            <a:avLst/>
          </a:prstGeo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576025" y="273939"/>
            <a:ext cx="7584321" cy="5836626"/>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62B7521D-C270-412C-8A80-CA8430431527}"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257997763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2" name="1 Rectángulo"/>
          <p:cNvSpPr/>
          <p:nvPr userDrawn="1"/>
        </p:nvSpPr>
        <p:spPr>
          <a:xfrm>
            <a:off x="33212" y="116335"/>
            <a:ext cx="2540232" cy="790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s-MX" sz="1795">
              <a:solidFill>
                <a:prstClr val="white"/>
              </a:solidFill>
            </a:endParaRPr>
          </a:p>
        </p:txBody>
      </p:sp>
      <p:sp>
        <p:nvSpPr>
          <p:cNvPr id="4" name="3 Marcador de fecha"/>
          <p:cNvSpPr>
            <a:spLocks noGrp="1"/>
          </p:cNvSpPr>
          <p:nvPr>
            <p:ph type="dt" sz="half" idx="10"/>
          </p:nvPr>
        </p:nvSpPr>
        <p:spPr/>
        <p:txBody>
          <a:bodyPr/>
          <a:lstStyle/>
          <a:p>
            <a:fld id="{6F59F23E-69D2-48C0-BEE3-29CAEFBDD587}"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
        <p:nvSpPr>
          <p:cNvPr id="8" name="7 Rectángulo"/>
          <p:cNvSpPr/>
          <p:nvPr/>
        </p:nvSpPr>
        <p:spPr>
          <a:xfrm>
            <a:off x="0" y="0"/>
            <a:ext cx="11520488" cy="684053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2114"/>
            <a:endParaRPr lang="es-MX" sz="1795" dirty="0">
              <a:solidFill>
                <a:prstClr val="white"/>
              </a:solidFill>
            </a:endParaRPr>
          </a:p>
        </p:txBody>
      </p:sp>
      <p:sp>
        <p:nvSpPr>
          <p:cNvPr id="14" name="13 Rectángulo"/>
          <p:cNvSpPr/>
          <p:nvPr userDrawn="1"/>
        </p:nvSpPr>
        <p:spPr>
          <a:xfrm>
            <a:off x="9026258" y="10413"/>
            <a:ext cx="2494231" cy="1973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s-MX" sz="1795">
              <a:solidFill>
                <a:prstClr val="white"/>
              </a:solidFill>
            </a:endParaRPr>
          </a:p>
        </p:txBody>
      </p:sp>
    </p:spTree>
    <p:extLst>
      <p:ext uri="{BB962C8B-B14F-4D97-AF65-F5344CB8AC3E}">
        <p14:creationId xmlns:p14="http://schemas.microsoft.com/office/powerpoint/2010/main" val="357904114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3442B4B1-61B5-4316-95A5-530288547473}" type="datetime1">
              <a:rPr lang="es-MX" smtClean="0"/>
              <a:t>30/01/2018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4157A6DE-B0C9-47C2-A09D-C7F8A3BFFA3F}" type="slidenum">
              <a:rPr lang="es-MX" smtClean="0"/>
              <a:t>‹Nº›</a:t>
            </a:fld>
            <a:endParaRPr lang="es-MX"/>
          </a:p>
        </p:txBody>
      </p:sp>
    </p:spTree>
    <p:extLst>
      <p:ext uri="{BB962C8B-B14F-4D97-AF65-F5344CB8AC3E}">
        <p14:creationId xmlns:p14="http://schemas.microsoft.com/office/powerpoint/2010/main" val="15205508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258096" y="4788377"/>
            <a:ext cx="6912293" cy="565295"/>
          </a:xfrm>
          <a:prstGeom prst="rect">
            <a:avLst/>
          </a:prstGeom>
        </p:spPr>
        <p:txBody>
          <a:bodyPr anchor="b"/>
          <a:lstStyle>
            <a:lvl1pPr algn="l">
              <a:defRPr sz="1995"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2258096" y="611215"/>
            <a:ext cx="6912293" cy="4104323"/>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es-MX"/>
          </a:p>
        </p:txBody>
      </p:sp>
      <p:sp>
        <p:nvSpPr>
          <p:cNvPr id="4" name="3 Marcador de texto"/>
          <p:cNvSpPr>
            <a:spLocks noGrp="1"/>
          </p:cNvSpPr>
          <p:nvPr>
            <p:ph type="body" sz="half" idx="2"/>
          </p:nvPr>
        </p:nvSpPr>
        <p:spPr>
          <a:xfrm>
            <a:off x="2258096" y="5353671"/>
            <a:ext cx="6912293" cy="802813"/>
          </a:xfrm>
          <a:prstGeom prst="rect">
            <a:avLst/>
          </a:prstGeom>
        </p:spPr>
        <p:txBody>
          <a:bodyPr/>
          <a:lstStyle>
            <a:lvl1pPr marL="0" indent="0">
              <a:buNone/>
              <a:defRPr sz="1397"/>
            </a:lvl1pPr>
            <a:lvl2pPr marL="456057" indent="0">
              <a:buNone/>
              <a:defRPr sz="1197"/>
            </a:lvl2pPr>
            <a:lvl3pPr marL="912114" indent="0">
              <a:buNone/>
              <a:defRPr sz="998"/>
            </a:lvl3pPr>
            <a:lvl4pPr marL="1368171" indent="0">
              <a:buNone/>
              <a:defRPr sz="898"/>
            </a:lvl4pPr>
            <a:lvl5pPr marL="1824228" indent="0">
              <a:buNone/>
              <a:defRPr sz="898"/>
            </a:lvl5pPr>
            <a:lvl6pPr marL="2280285" indent="0">
              <a:buNone/>
              <a:defRPr sz="898"/>
            </a:lvl6pPr>
            <a:lvl7pPr marL="2736342" indent="0">
              <a:buNone/>
              <a:defRPr sz="898"/>
            </a:lvl7pPr>
            <a:lvl8pPr marL="3192399" indent="0">
              <a:buNone/>
              <a:defRPr sz="898"/>
            </a:lvl8pPr>
            <a:lvl9pPr marL="3648456" indent="0">
              <a:buNone/>
              <a:defRPr sz="898"/>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3E94590F-2990-4703-92F0-9D7DD9BB3145}" type="datetime1">
              <a:rPr lang="es-MX" smtClean="0">
                <a:solidFill>
                  <a:prstClr val="black">
                    <a:tint val="75000"/>
                  </a:prstClr>
                </a:solidFill>
              </a:rPr>
              <a:t>30/01/2018</a:t>
            </a:fld>
            <a:endParaRPr lang="es-MX">
              <a:solidFill>
                <a:prstClr val="black">
                  <a:tint val="75000"/>
                </a:prstClr>
              </a:solidFill>
            </a:endParaRPr>
          </a:p>
        </p:txBody>
      </p:sp>
      <p:sp>
        <p:nvSpPr>
          <p:cNvPr id="6" name="5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7" name="6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66807074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a:xfrm>
            <a:off x="576025" y="1596126"/>
            <a:ext cx="10368439" cy="4514439"/>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E789A256-8546-465D-9F48-27E1182D26C1}"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254743665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10039" y="4395679"/>
            <a:ext cx="9792415" cy="1358607"/>
          </a:xfrm>
          <a:prstGeom prst="rect">
            <a:avLst/>
          </a:prstGeom>
        </p:spPr>
        <p:txBody>
          <a:bodyPr anchor="t"/>
          <a:lstStyle>
            <a:lvl1pPr algn="l">
              <a:defRPr sz="399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910039" y="2899312"/>
            <a:ext cx="9792415" cy="1496367"/>
          </a:xfrm>
          <a:prstGeom prst="rect">
            <a:avLst/>
          </a:prstGeom>
        </p:spPr>
        <p:txBody>
          <a:bodyPr anchor="b"/>
          <a:lstStyle>
            <a:lvl1pPr marL="0" indent="0">
              <a:buNone/>
              <a:defRPr sz="1995">
                <a:solidFill>
                  <a:schemeClr val="tx1">
                    <a:tint val="75000"/>
                  </a:schemeClr>
                </a:solidFill>
              </a:defRPr>
            </a:lvl1pPr>
            <a:lvl2pPr marL="456057" indent="0">
              <a:buNone/>
              <a:defRPr sz="1795">
                <a:solidFill>
                  <a:schemeClr val="tx1">
                    <a:tint val="75000"/>
                  </a:schemeClr>
                </a:solidFill>
              </a:defRPr>
            </a:lvl2pPr>
            <a:lvl3pPr marL="912114" indent="0">
              <a:buNone/>
              <a:defRPr sz="1596">
                <a:solidFill>
                  <a:schemeClr val="tx1">
                    <a:tint val="75000"/>
                  </a:schemeClr>
                </a:solidFill>
              </a:defRPr>
            </a:lvl3pPr>
            <a:lvl4pPr marL="1368171" indent="0">
              <a:buNone/>
              <a:defRPr sz="1397">
                <a:solidFill>
                  <a:schemeClr val="tx1">
                    <a:tint val="75000"/>
                  </a:schemeClr>
                </a:solidFill>
              </a:defRPr>
            </a:lvl4pPr>
            <a:lvl5pPr marL="1824228" indent="0">
              <a:buNone/>
              <a:defRPr sz="1397">
                <a:solidFill>
                  <a:schemeClr val="tx1">
                    <a:tint val="75000"/>
                  </a:schemeClr>
                </a:solidFill>
              </a:defRPr>
            </a:lvl5pPr>
            <a:lvl6pPr marL="2280285" indent="0">
              <a:buNone/>
              <a:defRPr sz="1397">
                <a:solidFill>
                  <a:schemeClr val="tx1">
                    <a:tint val="75000"/>
                  </a:schemeClr>
                </a:solidFill>
              </a:defRPr>
            </a:lvl6pPr>
            <a:lvl7pPr marL="2736342" indent="0">
              <a:buNone/>
              <a:defRPr sz="1397">
                <a:solidFill>
                  <a:schemeClr val="tx1">
                    <a:tint val="75000"/>
                  </a:schemeClr>
                </a:solidFill>
              </a:defRPr>
            </a:lvl7pPr>
            <a:lvl8pPr marL="3192399" indent="0">
              <a:buNone/>
              <a:defRPr sz="1397">
                <a:solidFill>
                  <a:schemeClr val="tx1">
                    <a:tint val="75000"/>
                  </a:schemeClr>
                </a:solidFill>
              </a:defRPr>
            </a:lvl8pPr>
            <a:lvl9pPr marL="3648456" indent="0">
              <a:buNone/>
              <a:defRPr sz="1397">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72B8B110-4729-4502-9973-D4F18534D5F4}"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186987568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576024" y="1596126"/>
            <a:ext cx="5088216" cy="4514439"/>
          </a:xfrm>
          <a:prstGeom prst="rect">
            <a:avLst/>
          </a:prstGeom>
        </p:spPr>
        <p:txBody>
          <a:bodyPr/>
          <a:lstStyle>
            <a:lvl1pPr>
              <a:defRPr sz="2793"/>
            </a:lvl1pPr>
            <a:lvl2pPr>
              <a:defRPr sz="2394"/>
            </a:lvl2pPr>
            <a:lvl3pPr>
              <a:defRPr sz="1995"/>
            </a:lvl3pPr>
            <a:lvl4pPr>
              <a:defRPr sz="1795"/>
            </a:lvl4pPr>
            <a:lvl5pPr>
              <a:defRPr sz="1795"/>
            </a:lvl5pPr>
            <a:lvl6pPr>
              <a:defRPr sz="1795"/>
            </a:lvl6pPr>
            <a:lvl7pPr>
              <a:defRPr sz="1795"/>
            </a:lvl7pPr>
            <a:lvl8pPr>
              <a:defRPr sz="1795"/>
            </a:lvl8pPr>
            <a:lvl9pPr>
              <a:defRPr sz="1795"/>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5856248" y="1596126"/>
            <a:ext cx="5088216" cy="4514439"/>
          </a:xfrm>
          <a:prstGeom prst="rect">
            <a:avLst/>
          </a:prstGeom>
        </p:spPr>
        <p:txBody>
          <a:bodyPr/>
          <a:lstStyle>
            <a:lvl1pPr>
              <a:defRPr sz="2793"/>
            </a:lvl1pPr>
            <a:lvl2pPr>
              <a:defRPr sz="2394"/>
            </a:lvl2pPr>
            <a:lvl3pPr>
              <a:defRPr sz="1995"/>
            </a:lvl3pPr>
            <a:lvl4pPr>
              <a:defRPr sz="1795"/>
            </a:lvl4pPr>
            <a:lvl5pPr>
              <a:defRPr sz="1795"/>
            </a:lvl5pPr>
            <a:lvl6pPr>
              <a:defRPr sz="1795"/>
            </a:lvl6pPr>
            <a:lvl7pPr>
              <a:defRPr sz="1795"/>
            </a:lvl7pPr>
            <a:lvl8pPr>
              <a:defRPr sz="1795"/>
            </a:lvl8pPr>
            <a:lvl9pPr>
              <a:defRPr sz="1795"/>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p:txBody>
          <a:bodyPr/>
          <a:lstStyle/>
          <a:p>
            <a:fld id="{FA4CEA26-5C70-4FB0-81E0-75BE11F6BBCA}" type="datetime1">
              <a:rPr lang="es-MX" smtClean="0">
                <a:solidFill>
                  <a:prstClr val="black">
                    <a:tint val="75000"/>
                  </a:prstClr>
                </a:solidFill>
              </a:rPr>
              <a:t>30/01/2018</a:t>
            </a:fld>
            <a:endParaRPr lang="es-MX">
              <a:solidFill>
                <a:prstClr val="black">
                  <a:tint val="75000"/>
                </a:prstClr>
              </a:solidFill>
            </a:endParaRPr>
          </a:p>
        </p:txBody>
      </p:sp>
      <p:sp>
        <p:nvSpPr>
          <p:cNvPr id="6" name="5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7" name="6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251026650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576025" y="1531204"/>
            <a:ext cx="5090216" cy="638133"/>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576025" y="2169337"/>
            <a:ext cx="5090216" cy="3941227"/>
          </a:xfrm>
          <a:prstGeom prst="rect">
            <a:avLst/>
          </a:prstGeom>
        </p:spPr>
        <p:txBody>
          <a:bodyPr/>
          <a:lstStyle>
            <a:lvl1pPr>
              <a:defRPr sz="2394"/>
            </a:lvl1pPr>
            <a:lvl2pPr>
              <a:defRPr sz="1995"/>
            </a:lvl2pPr>
            <a:lvl3pPr>
              <a:defRPr sz="1795"/>
            </a:lvl3pPr>
            <a:lvl4pPr>
              <a:defRPr sz="1596"/>
            </a:lvl4pPr>
            <a:lvl5pPr>
              <a:defRPr sz="1596"/>
            </a:lvl5pPr>
            <a:lvl6pPr>
              <a:defRPr sz="1596"/>
            </a:lvl6pPr>
            <a:lvl7pPr>
              <a:defRPr sz="1596"/>
            </a:lvl7pPr>
            <a:lvl8pPr>
              <a:defRPr sz="1596"/>
            </a:lvl8pPr>
            <a:lvl9pPr>
              <a:defRPr sz="1596"/>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5852248" y="1531204"/>
            <a:ext cx="5092216" cy="638133"/>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852248" y="2169337"/>
            <a:ext cx="5092216" cy="3941227"/>
          </a:xfrm>
          <a:prstGeom prst="rect">
            <a:avLst/>
          </a:prstGeom>
        </p:spPr>
        <p:txBody>
          <a:bodyPr/>
          <a:lstStyle>
            <a:lvl1pPr>
              <a:defRPr sz="2394"/>
            </a:lvl1pPr>
            <a:lvl2pPr>
              <a:defRPr sz="1995"/>
            </a:lvl2pPr>
            <a:lvl3pPr>
              <a:defRPr sz="1795"/>
            </a:lvl3pPr>
            <a:lvl4pPr>
              <a:defRPr sz="1596"/>
            </a:lvl4pPr>
            <a:lvl5pPr>
              <a:defRPr sz="1596"/>
            </a:lvl5pPr>
            <a:lvl6pPr>
              <a:defRPr sz="1596"/>
            </a:lvl6pPr>
            <a:lvl7pPr>
              <a:defRPr sz="1596"/>
            </a:lvl7pPr>
            <a:lvl8pPr>
              <a:defRPr sz="1596"/>
            </a:lvl8pPr>
            <a:lvl9pPr>
              <a:defRPr sz="1596"/>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p:txBody>
          <a:bodyPr/>
          <a:lstStyle/>
          <a:p>
            <a:fld id="{75680418-CB3E-4364-9668-55E50D668D13}" type="datetime1">
              <a:rPr lang="es-MX" smtClean="0">
                <a:solidFill>
                  <a:prstClr val="black">
                    <a:tint val="75000"/>
                  </a:prstClr>
                </a:solidFill>
              </a:rPr>
              <a:t>30/01/2018</a:t>
            </a:fld>
            <a:endParaRPr lang="es-MX">
              <a:solidFill>
                <a:prstClr val="black">
                  <a:tint val="75000"/>
                </a:prstClr>
              </a:solidFill>
            </a:endParaRPr>
          </a:p>
        </p:txBody>
      </p:sp>
      <p:sp>
        <p:nvSpPr>
          <p:cNvPr id="8" name="7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9" name="8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97965693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p:txBody>
          <a:bodyPr/>
          <a:lstStyle/>
          <a:p>
            <a:fld id="{27C6503E-0C0F-4B20-A71B-AC2066A461EE}" type="datetime1">
              <a:rPr lang="es-MX" smtClean="0">
                <a:solidFill>
                  <a:prstClr val="black">
                    <a:tint val="75000"/>
                  </a:prstClr>
                </a:solidFill>
              </a:rPr>
              <a:t>30/01/2018</a:t>
            </a:fld>
            <a:endParaRPr lang="es-MX">
              <a:solidFill>
                <a:prstClr val="black">
                  <a:tint val="75000"/>
                </a:prstClr>
              </a:solidFill>
            </a:endParaRPr>
          </a:p>
        </p:txBody>
      </p:sp>
      <p:sp>
        <p:nvSpPr>
          <p:cNvPr id="4" name="3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5" name="4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200990285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FA1018D1-1C80-42CA-88D7-F284BBA88B86}" type="datetime1">
              <a:rPr lang="es-MX" smtClean="0">
                <a:solidFill>
                  <a:prstClr val="black">
                    <a:tint val="75000"/>
                  </a:prstClr>
                </a:solidFill>
              </a:rPr>
              <a:t>30/01/2018</a:t>
            </a:fld>
            <a:endParaRPr lang="es-MX">
              <a:solidFill>
                <a:prstClr val="black">
                  <a:tint val="75000"/>
                </a:prstClr>
              </a:solidFill>
            </a:endParaRPr>
          </a:p>
        </p:txBody>
      </p:sp>
      <p:sp>
        <p:nvSpPr>
          <p:cNvPr id="3" name="2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4" name="3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182081085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2355"/>
            <a:ext cx="3790161" cy="1159091"/>
          </a:xfrm>
          <a:prstGeom prst="rect">
            <a:avLst/>
          </a:prstGeom>
        </p:spPr>
        <p:txBody>
          <a:bodyPr anchor="b"/>
          <a:lstStyle>
            <a:lvl1pPr algn="l">
              <a:defRPr sz="1995"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4504191" y="272355"/>
            <a:ext cx="6440273" cy="5838210"/>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576025" y="1431446"/>
            <a:ext cx="3790161" cy="4679119"/>
          </a:xfrm>
          <a:prstGeom prst="rect">
            <a:avLst/>
          </a:prstGeom>
        </p:spPr>
        <p:txBody>
          <a:bodyPr/>
          <a:lstStyle>
            <a:lvl1pPr marL="0" indent="0">
              <a:buNone/>
              <a:defRPr sz="1397"/>
            </a:lvl1pPr>
            <a:lvl2pPr marL="456057" indent="0">
              <a:buNone/>
              <a:defRPr sz="1197"/>
            </a:lvl2pPr>
            <a:lvl3pPr marL="912114" indent="0">
              <a:buNone/>
              <a:defRPr sz="998"/>
            </a:lvl3pPr>
            <a:lvl4pPr marL="1368171" indent="0">
              <a:buNone/>
              <a:defRPr sz="898"/>
            </a:lvl4pPr>
            <a:lvl5pPr marL="1824228" indent="0">
              <a:buNone/>
              <a:defRPr sz="898"/>
            </a:lvl5pPr>
            <a:lvl6pPr marL="2280285" indent="0">
              <a:buNone/>
              <a:defRPr sz="898"/>
            </a:lvl6pPr>
            <a:lvl7pPr marL="2736342" indent="0">
              <a:buNone/>
              <a:defRPr sz="898"/>
            </a:lvl7pPr>
            <a:lvl8pPr marL="3192399" indent="0">
              <a:buNone/>
              <a:defRPr sz="898"/>
            </a:lvl8pPr>
            <a:lvl9pPr marL="3648456" indent="0">
              <a:buNone/>
              <a:defRPr sz="898"/>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97395A64-6844-43F2-842A-A77E243CD040}" type="datetime1">
              <a:rPr lang="es-MX" smtClean="0">
                <a:solidFill>
                  <a:prstClr val="black">
                    <a:tint val="75000"/>
                  </a:prstClr>
                </a:solidFill>
              </a:rPr>
              <a:t>30/01/2018</a:t>
            </a:fld>
            <a:endParaRPr lang="es-MX">
              <a:solidFill>
                <a:prstClr val="black">
                  <a:tint val="75000"/>
                </a:prstClr>
              </a:solidFill>
            </a:endParaRPr>
          </a:p>
        </p:txBody>
      </p:sp>
      <p:sp>
        <p:nvSpPr>
          <p:cNvPr id="6" name="5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7" name="6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76149460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258096" y="4788377"/>
            <a:ext cx="6912293" cy="565295"/>
          </a:xfrm>
          <a:prstGeom prst="rect">
            <a:avLst/>
          </a:prstGeom>
        </p:spPr>
        <p:txBody>
          <a:bodyPr anchor="b"/>
          <a:lstStyle>
            <a:lvl1pPr algn="l">
              <a:defRPr sz="1995"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2258096" y="611215"/>
            <a:ext cx="6912293" cy="4104323"/>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es-MX"/>
          </a:p>
        </p:txBody>
      </p:sp>
      <p:sp>
        <p:nvSpPr>
          <p:cNvPr id="4" name="3 Marcador de texto"/>
          <p:cNvSpPr>
            <a:spLocks noGrp="1"/>
          </p:cNvSpPr>
          <p:nvPr>
            <p:ph type="body" sz="half" idx="2"/>
          </p:nvPr>
        </p:nvSpPr>
        <p:spPr>
          <a:xfrm>
            <a:off x="2258096" y="5353671"/>
            <a:ext cx="6912293" cy="802813"/>
          </a:xfrm>
          <a:prstGeom prst="rect">
            <a:avLst/>
          </a:prstGeom>
        </p:spPr>
        <p:txBody>
          <a:bodyPr/>
          <a:lstStyle>
            <a:lvl1pPr marL="0" indent="0">
              <a:buNone/>
              <a:defRPr sz="1397"/>
            </a:lvl1pPr>
            <a:lvl2pPr marL="456057" indent="0">
              <a:buNone/>
              <a:defRPr sz="1197"/>
            </a:lvl2pPr>
            <a:lvl3pPr marL="912114" indent="0">
              <a:buNone/>
              <a:defRPr sz="998"/>
            </a:lvl3pPr>
            <a:lvl4pPr marL="1368171" indent="0">
              <a:buNone/>
              <a:defRPr sz="898"/>
            </a:lvl4pPr>
            <a:lvl5pPr marL="1824228" indent="0">
              <a:buNone/>
              <a:defRPr sz="898"/>
            </a:lvl5pPr>
            <a:lvl6pPr marL="2280285" indent="0">
              <a:buNone/>
              <a:defRPr sz="898"/>
            </a:lvl6pPr>
            <a:lvl7pPr marL="2736342" indent="0">
              <a:buNone/>
              <a:defRPr sz="898"/>
            </a:lvl7pPr>
            <a:lvl8pPr marL="3192399" indent="0">
              <a:buNone/>
              <a:defRPr sz="898"/>
            </a:lvl8pPr>
            <a:lvl9pPr marL="3648456" indent="0">
              <a:buNone/>
              <a:defRPr sz="898"/>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2F84E82D-5673-4CA8-91FF-DB109BE91339}" type="datetime1">
              <a:rPr lang="es-MX" smtClean="0">
                <a:solidFill>
                  <a:prstClr val="black">
                    <a:tint val="75000"/>
                  </a:prstClr>
                </a:solidFill>
              </a:rPr>
              <a:t>30/01/2018</a:t>
            </a:fld>
            <a:endParaRPr lang="es-MX">
              <a:solidFill>
                <a:prstClr val="black">
                  <a:tint val="75000"/>
                </a:prstClr>
              </a:solidFill>
            </a:endParaRPr>
          </a:p>
        </p:txBody>
      </p:sp>
      <p:sp>
        <p:nvSpPr>
          <p:cNvPr id="6" name="5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7" name="6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401963787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576025" y="1596126"/>
            <a:ext cx="10368439" cy="4514439"/>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34DA0995-367C-4956-8210-B0980C65E25A}"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183644852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352354" y="273939"/>
            <a:ext cx="2592110" cy="5836626"/>
          </a:xfrm>
          <a:prstGeom prst="rect">
            <a:avLst/>
          </a:prstGeo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576025" y="273939"/>
            <a:ext cx="7584321" cy="5836626"/>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D7F85E61-B647-4A4D-8582-ED11FB94330D}"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29201010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576025" y="1596126"/>
            <a:ext cx="10368439" cy="4514439"/>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BD7B2E25-7017-4782-98EF-3C83F9409A1A}"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89234439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2" name="1 Rectángulo"/>
          <p:cNvSpPr/>
          <p:nvPr userDrawn="1"/>
        </p:nvSpPr>
        <p:spPr>
          <a:xfrm>
            <a:off x="33212" y="116335"/>
            <a:ext cx="2540232" cy="790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s-MX" sz="1795">
              <a:solidFill>
                <a:prstClr val="white"/>
              </a:solidFill>
            </a:endParaRPr>
          </a:p>
        </p:txBody>
      </p:sp>
      <p:sp>
        <p:nvSpPr>
          <p:cNvPr id="4" name="3 Marcador de fecha"/>
          <p:cNvSpPr>
            <a:spLocks noGrp="1"/>
          </p:cNvSpPr>
          <p:nvPr>
            <p:ph type="dt" sz="half" idx="10"/>
          </p:nvPr>
        </p:nvSpPr>
        <p:spPr/>
        <p:txBody>
          <a:bodyPr/>
          <a:lstStyle/>
          <a:p>
            <a:fld id="{7FA63D8A-DA9F-44FB-86E9-803A41E95CF3}"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
        <p:nvSpPr>
          <p:cNvPr id="8" name="7 Rectángulo"/>
          <p:cNvSpPr/>
          <p:nvPr/>
        </p:nvSpPr>
        <p:spPr>
          <a:xfrm>
            <a:off x="0" y="0"/>
            <a:ext cx="11520488" cy="684053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2114"/>
            <a:endParaRPr lang="es-MX" sz="1795" dirty="0">
              <a:solidFill>
                <a:prstClr val="white"/>
              </a:solidFill>
            </a:endParaRPr>
          </a:p>
        </p:txBody>
      </p:sp>
      <p:sp>
        <p:nvSpPr>
          <p:cNvPr id="14" name="13 Rectángulo"/>
          <p:cNvSpPr/>
          <p:nvPr userDrawn="1"/>
        </p:nvSpPr>
        <p:spPr>
          <a:xfrm>
            <a:off x="9026258" y="10413"/>
            <a:ext cx="2494231" cy="1973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s-MX" sz="1795">
              <a:solidFill>
                <a:prstClr val="white"/>
              </a:solidFill>
            </a:endParaRPr>
          </a:p>
        </p:txBody>
      </p:sp>
    </p:spTree>
    <p:extLst>
      <p:ext uri="{BB962C8B-B14F-4D97-AF65-F5344CB8AC3E}">
        <p14:creationId xmlns:p14="http://schemas.microsoft.com/office/powerpoint/2010/main" val="953606072"/>
      </p:ext>
    </p:extLst>
  </p:cSld>
  <p:clrMapOvr>
    <a:masterClrMapping/>
  </p:clrMapOvr>
  <p:timing>
    <p:tnLst>
      <p:par>
        <p:cT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a:xfrm>
            <a:off x="576025" y="1596126"/>
            <a:ext cx="10368439" cy="4514439"/>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EC3B4378-1220-4A48-B112-01E22B817466}"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16971150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10039" y="4395679"/>
            <a:ext cx="9792415" cy="1358607"/>
          </a:xfrm>
          <a:prstGeom prst="rect">
            <a:avLst/>
          </a:prstGeom>
        </p:spPr>
        <p:txBody>
          <a:bodyPr anchor="t"/>
          <a:lstStyle>
            <a:lvl1pPr algn="l">
              <a:defRPr sz="399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910039" y="2899312"/>
            <a:ext cx="9792415" cy="1496367"/>
          </a:xfrm>
          <a:prstGeom prst="rect">
            <a:avLst/>
          </a:prstGeom>
        </p:spPr>
        <p:txBody>
          <a:bodyPr anchor="b"/>
          <a:lstStyle>
            <a:lvl1pPr marL="0" indent="0">
              <a:buNone/>
              <a:defRPr sz="1995">
                <a:solidFill>
                  <a:schemeClr val="tx1">
                    <a:tint val="75000"/>
                  </a:schemeClr>
                </a:solidFill>
              </a:defRPr>
            </a:lvl1pPr>
            <a:lvl2pPr marL="456057" indent="0">
              <a:buNone/>
              <a:defRPr sz="1795">
                <a:solidFill>
                  <a:schemeClr val="tx1">
                    <a:tint val="75000"/>
                  </a:schemeClr>
                </a:solidFill>
              </a:defRPr>
            </a:lvl2pPr>
            <a:lvl3pPr marL="912114" indent="0">
              <a:buNone/>
              <a:defRPr sz="1596">
                <a:solidFill>
                  <a:schemeClr val="tx1">
                    <a:tint val="75000"/>
                  </a:schemeClr>
                </a:solidFill>
              </a:defRPr>
            </a:lvl3pPr>
            <a:lvl4pPr marL="1368171" indent="0">
              <a:buNone/>
              <a:defRPr sz="1397">
                <a:solidFill>
                  <a:schemeClr val="tx1">
                    <a:tint val="75000"/>
                  </a:schemeClr>
                </a:solidFill>
              </a:defRPr>
            </a:lvl4pPr>
            <a:lvl5pPr marL="1824228" indent="0">
              <a:buNone/>
              <a:defRPr sz="1397">
                <a:solidFill>
                  <a:schemeClr val="tx1">
                    <a:tint val="75000"/>
                  </a:schemeClr>
                </a:solidFill>
              </a:defRPr>
            </a:lvl5pPr>
            <a:lvl6pPr marL="2280285" indent="0">
              <a:buNone/>
              <a:defRPr sz="1397">
                <a:solidFill>
                  <a:schemeClr val="tx1">
                    <a:tint val="75000"/>
                  </a:schemeClr>
                </a:solidFill>
              </a:defRPr>
            </a:lvl6pPr>
            <a:lvl7pPr marL="2736342" indent="0">
              <a:buNone/>
              <a:defRPr sz="1397">
                <a:solidFill>
                  <a:schemeClr val="tx1">
                    <a:tint val="75000"/>
                  </a:schemeClr>
                </a:solidFill>
              </a:defRPr>
            </a:lvl7pPr>
            <a:lvl8pPr marL="3192399" indent="0">
              <a:buNone/>
              <a:defRPr sz="1397">
                <a:solidFill>
                  <a:schemeClr val="tx1">
                    <a:tint val="75000"/>
                  </a:schemeClr>
                </a:solidFill>
              </a:defRPr>
            </a:lvl8pPr>
            <a:lvl9pPr marL="3648456" indent="0">
              <a:buNone/>
              <a:defRPr sz="1397">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59AED0D7-C02D-4E7B-8732-7733796177A2}"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287695211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576024" y="1596126"/>
            <a:ext cx="5088216" cy="4514439"/>
          </a:xfrm>
          <a:prstGeom prst="rect">
            <a:avLst/>
          </a:prstGeom>
        </p:spPr>
        <p:txBody>
          <a:bodyPr/>
          <a:lstStyle>
            <a:lvl1pPr>
              <a:defRPr sz="2793"/>
            </a:lvl1pPr>
            <a:lvl2pPr>
              <a:defRPr sz="2394"/>
            </a:lvl2pPr>
            <a:lvl3pPr>
              <a:defRPr sz="1995"/>
            </a:lvl3pPr>
            <a:lvl4pPr>
              <a:defRPr sz="1795"/>
            </a:lvl4pPr>
            <a:lvl5pPr>
              <a:defRPr sz="1795"/>
            </a:lvl5pPr>
            <a:lvl6pPr>
              <a:defRPr sz="1795"/>
            </a:lvl6pPr>
            <a:lvl7pPr>
              <a:defRPr sz="1795"/>
            </a:lvl7pPr>
            <a:lvl8pPr>
              <a:defRPr sz="1795"/>
            </a:lvl8pPr>
            <a:lvl9pPr>
              <a:defRPr sz="1795"/>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5856248" y="1596126"/>
            <a:ext cx="5088216" cy="4514439"/>
          </a:xfrm>
          <a:prstGeom prst="rect">
            <a:avLst/>
          </a:prstGeom>
        </p:spPr>
        <p:txBody>
          <a:bodyPr/>
          <a:lstStyle>
            <a:lvl1pPr>
              <a:defRPr sz="2793"/>
            </a:lvl1pPr>
            <a:lvl2pPr>
              <a:defRPr sz="2394"/>
            </a:lvl2pPr>
            <a:lvl3pPr>
              <a:defRPr sz="1995"/>
            </a:lvl3pPr>
            <a:lvl4pPr>
              <a:defRPr sz="1795"/>
            </a:lvl4pPr>
            <a:lvl5pPr>
              <a:defRPr sz="1795"/>
            </a:lvl5pPr>
            <a:lvl6pPr>
              <a:defRPr sz="1795"/>
            </a:lvl6pPr>
            <a:lvl7pPr>
              <a:defRPr sz="1795"/>
            </a:lvl7pPr>
            <a:lvl8pPr>
              <a:defRPr sz="1795"/>
            </a:lvl8pPr>
            <a:lvl9pPr>
              <a:defRPr sz="1795"/>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p:txBody>
          <a:bodyPr/>
          <a:lstStyle/>
          <a:p>
            <a:fld id="{707650F2-C324-486B-BBC1-4983F1CA600C}" type="datetime1">
              <a:rPr lang="es-MX" smtClean="0">
                <a:solidFill>
                  <a:prstClr val="black">
                    <a:tint val="75000"/>
                  </a:prstClr>
                </a:solidFill>
              </a:rPr>
              <a:t>30/01/2018</a:t>
            </a:fld>
            <a:endParaRPr lang="es-MX">
              <a:solidFill>
                <a:prstClr val="black">
                  <a:tint val="75000"/>
                </a:prstClr>
              </a:solidFill>
            </a:endParaRPr>
          </a:p>
        </p:txBody>
      </p:sp>
      <p:sp>
        <p:nvSpPr>
          <p:cNvPr id="6" name="5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7" name="6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119445067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576025" y="1531204"/>
            <a:ext cx="5090216" cy="638133"/>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576025" y="2169337"/>
            <a:ext cx="5090216" cy="3941227"/>
          </a:xfrm>
          <a:prstGeom prst="rect">
            <a:avLst/>
          </a:prstGeom>
        </p:spPr>
        <p:txBody>
          <a:bodyPr/>
          <a:lstStyle>
            <a:lvl1pPr>
              <a:defRPr sz="2394"/>
            </a:lvl1pPr>
            <a:lvl2pPr>
              <a:defRPr sz="1995"/>
            </a:lvl2pPr>
            <a:lvl3pPr>
              <a:defRPr sz="1795"/>
            </a:lvl3pPr>
            <a:lvl4pPr>
              <a:defRPr sz="1596"/>
            </a:lvl4pPr>
            <a:lvl5pPr>
              <a:defRPr sz="1596"/>
            </a:lvl5pPr>
            <a:lvl6pPr>
              <a:defRPr sz="1596"/>
            </a:lvl6pPr>
            <a:lvl7pPr>
              <a:defRPr sz="1596"/>
            </a:lvl7pPr>
            <a:lvl8pPr>
              <a:defRPr sz="1596"/>
            </a:lvl8pPr>
            <a:lvl9pPr>
              <a:defRPr sz="1596"/>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5852248" y="1531204"/>
            <a:ext cx="5092216" cy="638133"/>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852248" y="2169337"/>
            <a:ext cx="5092216" cy="3941227"/>
          </a:xfrm>
          <a:prstGeom prst="rect">
            <a:avLst/>
          </a:prstGeom>
        </p:spPr>
        <p:txBody>
          <a:bodyPr/>
          <a:lstStyle>
            <a:lvl1pPr>
              <a:defRPr sz="2394"/>
            </a:lvl1pPr>
            <a:lvl2pPr>
              <a:defRPr sz="1995"/>
            </a:lvl2pPr>
            <a:lvl3pPr>
              <a:defRPr sz="1795"/>
            </a:lvl3pPr>
            <a:lvl4pPr>
              <a:defRPr sz="1596"/>
            </a:lvl4pPr>
            <a:lvl5pPr>
              <a:defRPr sz="1596"/>
            </a:lvl5pPr>
            <a:lvl6pPr>
              <a:defRPr sz="1596"/>
            </a:lvl6pPr>
            <a:lvl7pPr>
              <a:defRPr sz="1596"/>
            </a:lvl7pPr>
            <a:lvl8pPr>
              <a:defRPr sz="1596"/>
            </a:lvl8pPr>
            <a:lvl9pPr>
              <a:defRPr sz="1596"/>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p:txBody>
          <a:bodyPr/>
          <a:lstStyle/>
          <a:p>
            <a:fld id="{2207B0E9-88BD-421A-9D59-BABDD624A9FB}" type="datetime1">
              <a:rPr lang="es-MX" smtClean="0">
                <a:solidFill>
                  <a:prstClr val="black">
                    <a:tint val="75000"/>
                  </a:prstClr>
                </a:solidFill>
              </a:rPr>
              <a:t>30/01/2018</a:t>
            </a:fld>
            <a:endParaRPr lang="es-MX">
              <a:solidFill>
                <a:prstClr val="black">
                  <a:tint val="75000"/>
                </a:prstClr>
              </a:solidFill>
            </a:endParaRPr>
          </a:p>
        </p:txBody>
      </p:sp>
      <p:sp>
        <p:nvSpPr>
          <p:cNvPr id="8" name="7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9" name="8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297716343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p:txBody>
          <a:bodyPr/>
          <a:lstStyle/>
          <a:p>
            <a:fld id="{4CED49B4-B98D-4EF7-826E-FA428506ED1D}" type="datetime1">
              <a:rPr lang="es-MX" smtClean="0">
                <a:solidFill>
                  <a:prstClr val="black">
                    <a:tint val="75000"/>
                  </a:prstClr>
                </a:solidFill>
              </a:rPr>
              <a:t>30/01/2018</a:t>
            </a:fld>
            <a:endParaRPr lang="es-MX">
              <a:solidFill>
                <a:prstClr val="black">
                  <a:tint val="75000"/>
                </a:prstClr>
              </a:solidFill>
            </a:endParaRPr>
          </a:p>
        </p:txBody>
      </p:sp>
      <p:sp>
        <p:nvSpPr>
          <p:cNvPr id="4" name="3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5" name="4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175781578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03FCB702-7B21-4C76-B42D-94935A3C5AB6}" type="datetime1">
              <a:rPr lang="es-MX" smtClean="0">
                <a:solidFill>
                  <a:prstClr val="black">
                    <a:tint val="75000"/>
                  </a:prstClr>
                </a:solidFill>
              </a:rPr>
              <a:t>30/01/2018</a:t>
            </a:fld>
            <a:endParaRPr lang="es-MX">
              <a:solidFill>
                <a:prstClr val="black">
                  <a:tint val="75000"/>
                </a:prstClr>
              </a:solidFill>
            </a:endParaRPr>
          </a:p>
        </p:txBody>
      </p:sp>
      <p:sp>
        <p:nvSpPr>
          <p:cNvPr id="3" name="2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4" name="3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268720048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2355"/>
            <a:ext cx="3790161" cy="1159091"/>
          </a:xfrm>
          <a:prstGeom prst="rect">
            <a:avLst/>
          </a:prstGeom>
        </p:spPr>
        <p:txBody>
          <a:bodyPr anchor="b"/>
          <a:lstStyle>
            <a:lvl1pPr algn="l">
              <a:defRPr sz="1995"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4504191" y="272355"/>
            <a:ext cx="6440273" cy="5838210"/>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576025" y="1431446"/>
            <a:ext cx="3790161" cy="4679119"/>
          </a:xfrm>
          <a:prstGeom prst="rect">
            <a:avLst/>
          </a:prstGeom>
        </p:spPr>
        <p:txBody>
          <a:bodyPr/>
          <a:lstStyle>
            <a:lvl1pPr marL="0" indent="0">
              <a:buNone/>
              <a:defRPr sz="1397"/>
            </a:lvl1pPr>
            <a:lvl2pPr marL="456057" indent="0">
              <a:buNone/>
              <a:defRPr sz="1197"/>
            </a:lvl2pPr>
            <a:lvl3pPr marL="912114" indent="0">
              <a:buNone/>
              <a:defRPr sz="998"/>
            </a:lvl3pPr>
            <a:lvl4pPr marL="1368171" indent="0">
              <a:buNone/>
              <a:defRPr sz="898"/>
            </a:lvl4pPr>
            <a:lvl5pPr marL="1824228" indent="0">
              <a:buNone/>
              <a:defRPr sz="898"/>
            </a:lvl5pPr>
            <a:lvl6pPr marL="2280285" indent="0">
              <a:buNone/>
              <a:defRPr sz="898"/>
            </a:lvl6pPr>
            <a:lvl7pPr marL="2736342" indent="0">
              <a:buNone/>
              <a:defRPr sz="898"/>
            </a:lvl7pPr>
            <a:lvl8pPr marL="3192399" indent="0">
              <a:buNone/>
              <a:defRPr sz="898"/>
            </a:lvl8pPr>
            <a:lvl9pPr marL="3648456" indent="0">
              <a:buNone/>
              <a:defRPr sz="898"/>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61457B33-3607-4004-922F-350F2E2F41E6}" type="datetime1">
              <a:rPr lang="es-MX" smtClean="0">
                <a:solidFill>
                  <a:prstClr val="black">
                    <a:tint val="75000"/>
                  </a:prstClr>
                </a:solidFill>
              </a:rPr>
              <a:t>30/01/2018</a:t>
            </a:fld>
            <a:endParaRPr lang="es-MX">
              <a:solidFill>
                <a:prstClr val="black">
                  <a:tint val="75000"/>
                </a:prstClr>
              </a:solidFill>
            </a:endParaRPr>
          </a:p>
        </p:txBody>
      </p:sp>
      <p:sp>
        <p:nvSpPr>
          <p:cNvPr id="6" name="5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7" name="6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213220881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258096" y="4788377"/>
            <a:ext cx="6912293" cy="565295"/>
          </a:xfrm>
          <a:prstGeom prst="rect">
            <a:avLst/>
          </a:prstGeom>
        </p:spPr>
        <p:txBody>
          <a:bodyPr anchor="b"/>
          <a:lstStyle>
            <a:lvl1pPr algn="l">
              <a:defRPr sz="1995"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2258096" y="611215"/>
            <a:ext cx="6912293" cy="4104323"/>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es-MX"/>
          </a:p>
        </p:txBody>
      </p:sp>
      <p:sp>
        <p:nvSpPr>
          <p:cNvPr id="4" name="3 Marcador de texto"/>
          <p:cNvSpPr>
            <a:spLocks noGrp="1"/>
          </p:cNvSpPr>
          <p:nvPr>
            <p:ph type="body" sz="half" idx="2"/>
          </p:nvPr>
        </p:nvSpPr>
        <p:spPr>
          <a:xfrm>
            <a:off x="2258096" y="5353671"/>
            <a:ext cx="6912293" cy="802813"/>
          </a:xfrm>
          <a:prstGeom prst="rect">
            <a:avLst/>
          </a:prstGeom>
        </p:spPr>
        <p:txBody>
          <a:bodyPr/>
          <a:lstStyle>
            <a:lvl1pPr marL="0" indent="0">
              <a:buNone/>
              <a:defRPr sz="1397"/>
            </a:lvl1pPr>
            <a:lvl2pPr marL="456057" indent="0">
              <a:buNone/>
              <a:defRPr sz="1197"/>
            </a:lvl2pPr>
            <a:lvl3pPr marL="912114" indent="0">
              <a:buNone/>
              <a:defRPr sz="998"/>
            </a:lvl3pPr>
            <a:lvl4pPr marL="1368171" indent="0">
              <a:buNone/>
              <a:defRPr sz="898"/>
            </a:lvl4pPr>
            <a:lvl5pPr marL="1824228" indent="0">
              <a:buNone/>
              <a:defRPr sz="898"/>
            </a:lvl5pPr>
            <a:lvl6pPr marL="2280285" indent="0">
              <a:buNone/>
              <a:defRPr sz="898"/>
            </a:lvl6pPr>
            <a:lvl7pPr marL="2736342" indent="0">
              <a:buNone/>
              <a:defRPr sz="898"/>
            </a:lvl7pPr>
            <a:lvl8pPr marL="3192399" indent="0">
              <a:buNone/>
              <a:defRPr sz="898"/>
            </a:lvl8pPr>
            <a:lvl9pPr marL="3648456" indent="0">
              <a:buNone/>
              <a:defRPr sz="898"/>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D80C861-D1CB-49BD-9EEA-527DD3A922FA}" type="datetime1">
              <a:rPr lang="es-MX" smtClean="0">
                <a:solidFill>
                  <a:prstClr val="black">
                    <a:tint val="75000"/>
                  </a:prstClr>
                </a:solidFill>
              </a:rPr>
              <a:t>30/01/2018</a:t>
            </a:fld>
            <a:endParaRPr lang="es-MX">
              <a:solidFill>
                <a:prstClr val="black">
                  <a:tint val="75000"/>
                </a:prstClr>
              </a:solidFill>
            </a:endParaRPr>
          </a:p>
        </p:txBody>
      </p:sp>
      <p:sp>
        <p:nvSpPr>
          <p:cNvPr id="6" name="5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7" name="6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234092173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576025" y="1596126"/>
            <a:ext cx="10368439" cy="4514439"/>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C4319C02-0EF7-468E-B7A9-3FDF65EEC90C}"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2323764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352354" y="273939"/>
            <a:ext cx="2592110" cy="5836626"/>
          </a:xfrm>
          <a:prstGeom prst="rect">
            <a:avLst/>
          </a:prstGeo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576025" y="273939"/>
            <a:ext cx="7584321" cy="5836626"/>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8CE9352A-33B9-4DCC-B937-9D63B9CA3C92}"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171443509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352354" y="273939"/>
            <a:ext cx="2592110" cy="5836626"/>
          </a:xfrm>
          <a:prstGeom prst="rect">
            <a:avLst/>
          </a:prstGeo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576025" y="273939"/>
            <a:ext cx="7584321" cy="5836626"/>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38B993C5-5630-4B9C-A26F-592B976D5353}"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17531459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2" name="1 Rectángulo"/>
          <p:cNvSpPr/>
          <p:nvPr userDrawn="1"/>
        </p:nvSpPr>
        <p:spPr>
          <a:xfrm>
            <a:off x="33212" y="116335"/>
            <a:ext cx="2540232" cy="790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s-MX" sz="1795">
              <a:solidFill>
                <a:prstClr val="white"/>
              </a:solidFill>
            </a:endParaRPr>
          </a:p>
        </p:txBody>
      </p:sp>
      <p:sp>
        <p:nvSpPr>
          <p:cNvPr id="4" name="3 Marcador de fecha"/>
          <p:cNvSpPr>
            <a:spLocks noGrp="1"/>
          </p:cNvSpPr>
          <p:nvPr>
            <p:ph type="dt" sz="half" idx="10"/>
          </p:nvPr>
        </p:nvSpPr>
        <p:spPr/>
        <p:txBody>
          <a:bodyPr/>
          <a:lstStyle/>
          <a:p>
            <a:fld id="{43939158-F0F7-4E80-B356-DF20138EE659}"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
        <p:nvSpPr>
          <p:cNvPr id="8" name="7 Rectángulo"/>
          <p:cNvSpPr/>
          <p:nvPr/>
        </p:nvSpPr>
        <p:spPr>
          <a:xfrm>
            <a:off x="0" y="0"/>
            <a:ext cx="11520488" cy="684053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2114"/>
            <a:endParaRPr lang="es-MX" sz="1795" dirty="0">
              <a:solidFill>
                <a:prstClr val="white"/>
              </a:solidFill>
            </a:endParaRPr>
          </a:p>
        </p:txBody>
      </p:sp>
      <p:sp>
        <p:nvSpPr>
          <p:cNvPr id="14" name="13 Rectángulo"/>
          <p:cNvSpPr/>
          <p:nvPr userDrawn="1"/>
        </p:nvSpPr>
        <p:spPr>
          <a:xfrm>
            <a:off x="9026258" y="10413"/>
            <a:ext cx="2494231" cy="1973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s-MX" sz="1795">
              <a:solidFill>
                <a:prstClr val="white"/>
              </a:solidFill>
            </a:endParaRPr>
          </a:p>
        </p:txBody>
      </p:sp>
    </p:spTree>
    <p:extLst>
      <p:ext uri="{BB962C8B-B14F-4D97-AF65-F5344CB8AC3E}">
        <p14:creationId xmlns:p14="http://schemas.microsoft.com/office/powerpoint/2010/main" val="4176918495"/>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a:xfrm>
            <a:off x="576025" y="1596126"/>
            <a:ext cx="10368439" cy="4514439"/>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B33A491C-7212-44C4-A683-CAD42B43649A}"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24753126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10039" y="4395679"/>
            <a:ext cx="9792415" cy="1358607"/>
          </a:xfrm>
          <a:prstGeom prst="rect">
            <a:avLst/>
          </a:prstGeom>
        </p:spPr>
        <p:txBody>
          <a:bodyPr anchor="t"/>
          <a:lstStyle>
            <a:lvl1pPr algn="l">
              <a:defRPr sz="399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910039" y="2899312"/>
            <a:ext cx="9792415" cy="1496367"/>
          </a:xfrm>
          <a:prstGeom prst="rect">
            <a:avLst/>
          </a:prstGeom>
        </p:spPr>
        <p:txBody>
          <a:bodyPr anchor="b"/>
          <a:lstStyle>
            <a:lvl1pPr marL="0" indent="0">
              <a:buNone/>
              <a:defRPr sz="1995">
                <a:solidFill>
                  <a:schemeClr val="tx1">
                    <a:tint val="75000"/>
                  </a:schemeClr>
                </a:solidFill>
              </a:defRPr>
            </a:lvl1pPr>
            <a:lvl2pPr marL="456057" indent="0">
              <a:buNone/>
              <a:defRPr sz="1795">
                <a:solidFill>
                  <a:schemeClr val="tx1">
                    <a:tint val="75000"/>
                  </a:schemeClr>
                </a:solidFill>
              </a:defRPr>
            </a:lvl2pPr>
            <a:lvl3pPr marL="912114" indent="0">
              <a:buNone/>
              <a:defRPr sz="1596">
                <a:solidFill>
                  <a:schemeClr val="tx1">
                    <a:tint val="75000"/>
                  </a:schemeClr>
                </a:solidFill>
              </a:defRPr>
            </a:lvl3pPr>
            <a:lvl4pPr marL="1368171" indent="0">
              <a:buNone/>
              <a:defRPr sz="1397">
                <a:solidFill>
                  <a:schemeClr val="tx1">
                    <a:tint val="75000"/>
                  </a:schemeClr>
                </a:solidFill>
              </a:defRPr>
            </a:lvl4pPr>
            <a:lvl5pPr marL="1824228" indent="0">
              <a:buNone/>
              <a:defRPr sz="1397">
                <a:solidFill>
                  <a:schemeClr val="tx1">
                    <a:tint val="75000"/>
                  </a:schemeClr>
                </a:solidFill>
              </a:defRPr>
            </a:lvl5pPr>
            <a:lvl6pPr marL="2280285" indent="0">
              <a:buNone/>
              <a:defRPr sz="1397">
                <a:solidFill>
                  <a:schemeClr val="tx1">
                    <a:tint val="75000"/>
                  </a:schemeClr>
                </a:solidFill>
              </a:defRPr>
            </a:lvl6pPr>
            <a:lvl7pPr marL="2736342" indent="0">
              <a:buNone/>
              <a:defRPr sz="1397">
                <a:solidFill>
                  <a:schemeClr val="tx1">
                    <a:tint val="75000"/>
                  </a:schemeClr>
                </a:solidFill>
              </a:defRPr>
            </a:lvl7pPr>
            <a:lvl8pPr marL="3192399" indent="0">
              <a:buNone/>
              <a:defRPr sz="1397">
                <a:solidFill>
                  <a:schemeClr val="tx1">
                    <a:tint val="75000"/>
                  </a:schemeClr>
                </a:solidFill>
              </a:defRPr>
            </a:lvl8pPr>
            <a:lvl9pPr marL="3648456" indent="0">
              <a:buNone/>
              <a:defRPr sz="1397">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D387CBB1-0AF1-468E-8392-38B1BF5DBB7D}"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10539310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576024" y="1596126"/>
            <a:ext cx="5088216" cy="4514439"/>
          </a:xfrm>
          <a:prstGeom prst="rect">
            <a:avLst/>
          </a:prstGeom>
        </p:spPr>
        <p:txBody>
          <a:bodyPr/>
          <a:lstStyle>
            <a:lvl1pPr>
              <a:defRPr sz="2793"/>
            </a:lvl1pPr>
            <a:lvl2pPr>
              <a:defRPr sz="2394"/>
            </a:lvl2pPr>
            <a:lvl3pPr>
              <a:defRPr sz="1995"/>
            </a:lvl3pPr>
            <a:lvl4pPr>
              <a:defRPr sz="1795"/>
            </a:lvl4pPr>
            <a:lvl5pPr>
              <a:defRPr sz="1795"/>
            </a:lvl5pPr>
            <a:lvl6pPr>
              <a:defRPr sz="1795"/>
            </a:lvl6pPr>
            <a:lvl7pPr>
              <a:defRPr sz="1795"/>
            </a:lvl7pPr>
            <a:lvl8pPr>
              <a:defRPr sz="1795"/>
            </a:lvl8pPr>
            <a:lvl9pPr>
              <a:defRPr sz="1795"/>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5856248" y="1596126"/>
            <a:ext cx="5088216" cy="4514439"/>
          </a:xfrm>
          <a:prstGeom prst="rect">
            <a:avLst/>
          </a:prstGeom>
        </p:spPr>
        <p:txBody>
          <a:bodyPr/>
          <a:lstStyle>
            <a:lvl1pPr>
              <a:defRPr sz="2793"/>
            </a:lvl1pPr>
            <a:lvl2pPr>
              <a:defRPr sz="2394"/>
            </a:lvl2pPr>
            <a:lvl3pPr>
              <a:defRPr sz="1995"/>
            </a:lvl3pPr>
            <a:lvl4pPr>
              <a:defRPr sz="1795"/>
            </a:lvl4pPr>
            <a:lvl5pPr>
              <a:defRPr sz="1795"/>
            </a:lvl5pPr>
            <a:lvl6pPr>
              <a:defRPr sz="1795"/>
            </a:lvl6pPr>
            <a:lvl7pPr>
              <a:defRPr sz="1795"/>
            </a:lvl7pPr>
            <a:lvl8pPr>
              <a:defRPr sz="1795"/>
            </a:lvl8pPr>
            <a:lvl9pPr>
              <a:defRPr sz="1795"/>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p:txBody>
          <a:bodyPr/>
          <a:lstStyle/>
          <a:p>
            <a:fld id="{A4D70628-43B7-475B-981D-69C93644E089}" type="datetime1">
              <a:rPr lang="es-MX" smtClean="0">
                <a:solidFill>
                  <a:prstClr val="black">
                    <a:tint val="75000"/>
                  </a:prstClr>
                </a:solidFill>
              </a:rPr>
              <a:t>30/01/2018</a:t>
            </a:fld>
            <a:endParaRPr lang="es-MX">
              <a:solidFill>
                <a:prstClr val="black">
                  <a:tint val="75000"/>
                </a:prstClr>
              </a:solidFill>
            </a:endParaRPr>
          </a:p>
        </p:txBody>
      </p:sp>
      <p:sp>
        <p:nvSpPr>
          <p:cNvPr id="6" name="5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7" name="6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13589919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576025" y="1531204"/>
            <a:ext cx="5090216" cy="638133"/>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576025" y="2169337"/>
            <a:ext cx="5090216" cy="3941227"/>
          </a:xfrm>
          <a:prstGeom prst="rect">
            <a:avLst/>
          </a:prstGeom>
        </p:spPr>
        <p:txBody>
          <a:bodyPr/>
          <a:lstStyle>
            <a:lvl1pPr>
              <a:defRPr sz="2394"/>
            </a:lvl1pPr>
            <a:lvl2pPr>
              <a:defRPr sz="1995"/>
            </a:lvl2pPr>
            <a:lvl3pPr>
              <a:defRPr sz="1795"/>
            </a:lvl3pPr>
            <a:lvl4pPr>
              <a:defRPr sz="1596"/>
            </a:lvl4pPr>
            <a:lvl5pPr>
              <a:defRPr sz="1596"/>
            </a:lvl5pPr>
            <a:lvl6pPr>
              <a:defRPr sz="1596"/>
            </a:lvl6pPr>
            <a:lvl7pPr>
              <a:defRPr sz="1596"/>
            </a:lvl7pPr>
            <a:lvl8pPr>
              <a:defRPr sz="1596"/>
            </a:lvl8pPr>
            <a:lvl9pPr>
              <a:defRPr sz="1596"/>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5852248" y="1531204"/>
            <a:ext cx="5092216" cy="638133"/>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852248" y="2169337"/>
            <a:ext cx="5092216" cy="3941227"/>
          </a:xfrm>
          <a:prstGeom prst="rect">
            <a:avLst/>
          </a:prstGeom>
        </p:spPr>
        <p:txBody>
          <a:bodyPr/>
          <a:lstStyle>
            <a:lvl1pPr>
              <a:defRPr sz="2394"/>
            </a:lvl1pPr>
            <a:lvl2pPr>
              <a:defRPr sz="1995"/>
            </a:lvl2pPr>
            <a:lvl3pPr>
              <a:defRPr sz="1795"/>
            </a:lvl3pPr>
            <a:lvl4pPr>
              <a:defRPr sz="1596"/>
            </a:lvl4pPr>
            <a:lvl5pPr>
              <a:defRPr sz="1596"/>
            </a:lvl5pPr>
            <a:lvl6pPr>
              <a:defRPr sz="1596"/>
            </a:lvl6pPr>
            <a:lvl7pPr>
              <a:defRPr sz="1596"/>
            </a:lvl7pPr>
            <a:lvl8pPr>
              <a:defRPr sz="1596"/>
            </a:lvl8pPr>
            <a:lvl9pPr>
              <a:defRPr sz="1596"/>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p:txBody>
          <a:bodyPr/>
          <a:lstStyle/>
          <a:p>
            <a:fld id="{804B1DA3-5438-47A6-841E-43799E7CC91E}" type="datetime1">
              <a:rPr lang="es-MX" smtClean="0">
                <a:solidFill>
                  <a:prstClr val="black">
                    <a:tint val="75000"/>
                  </a:prstClr>
                </a:solidFill>
              </a:rPr>
              <a:t>30/01/2018</a:t>
            </a:fld>
            <a:endParaRPr lang="es-MX">
              <a:solidFill>
                <a:prstClr val="black">
                  <a:tint val="75000"/>
                </a:prstClr>
              </a:solidFill>
            </a:endParaRPr>
          </a:p>
        </p:txBody>
      </p:sp>
      <p:sp>
        <p:nvSpPr>
          <p:cNvPr id="8" name="7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9" name="8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35896328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p:txBody>
          <a:bodyPr/>
          <a:lstStyle/>
          <a:p>
            <a:fld id="{BDC7A816-53F7-4956-BA25-1845D48EE90A}" type="datetime1">
              <a:rPr lang="es-MX" smtClean="0">
                <a:solidFill>
                  <a:prstClr val="black">
                    <a:tint val="75000"/>
                  </a:prstClr>
                </a:solidFill>
              </a:rPr>
              <a:t>30/01/2018</a:t>
            </a:fld>
            <a:endParaRPr lang="es-MX">
              <a:solidFill>
                <a:prstClr val="black">
                  <a:tint val="75000"/>
                </a:prstClr>
              </a:solidFill>
            </a:endParaRPr>
          </a:p>
        </p:txBody>
      </p:sp>
      <p:sp>
        <p:nvSpPr>
          <p:cNvPr id="4" name="3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5" name="4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6634070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2A1D450C-25E1-40F1-BC2D-3B530ED71E8E}" type="datetime1">
              <a:rPr lang="es-MX" smtClean="0">
                <a:solidFill>
                  <a:prstClr val="black">
                    <a:tint val="75000"/>
                  </a:prstClr>
                </a:solidFill>
              </a:rPr>
              <a:t>30/01/2018</a:t>
            </a:fld>
            <a:endParaRPr lang="es-MX">
              <a:solidFill>
                <a:prstClr val="black">
                  <a:tint val="75000"/>
                </a:prstClr>
              </a:solidFill>
            </a:endParaRPr>
          </a:p>
        </p:txBody>
      </p:sp>
      <p:sp>
        <p:nvSpPr>
          <p:cNvPr id="3" name="2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4" name="3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1356439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786033" y="1705385"/>
            <a:ext cx="9936421" cy="2845473"/>
          </a:xfrm>
        </p:spPr>
        <p:txBody>
          <a:bodyPr anchor="b"/>
          <a:lstStyle>
            <a:lvl1pPr>
              <a:defRPr sz="5669"/>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786033" y="4577778"/>
            <a:ext cx="9936421" cy="1496367"/>
          </a:xfrm>
        </p:spPr>
        <p:txBody>
          <a:bodyPr/>
          <a:lstStyle>
            <a:lvl1pPr marL="0" indent="0">
              <a:buNone/>
              <a:defRPr sz="2268">
                <a:solidFill>
                  <a:schemeClr val="tx1">
                    <a:tint val="75000"/>
                  </a:schemeClr>
                </a:solidFill>
              </a:defRPr>
            </a:lvl1pPr>
            <a:lvl2pPr marL="432008" indent="0">
              <a:buNone/>
              <a:defRPr sz="1890">
                <a:solidFill>
                  <a:schemeClr val="tx1">
                    <a:tint val="75000"/>
                  </a:schemeClr>
                </a:solidFill>
              </a:defRPr>
            </a:lvl2pPr>
            <a:lvl3pPr marL="864017" indent="0">
              <a:buNone/>
              <a:defRPr sz="1701">
                <a:solidFill>
                  <a:schemeClr val="tx1">
                    <a:tint val="75000"/>
                  </a:schemeClr>
                </a:solidFill>
              </a:defRPr>
            </a:lvl3pPr>
            <a:lvl4pPr marL="1296025" indent="0">
              <a:buNone/>
              <a:defRPr sz="1512">
                <a:solidFill>
                  <a:schemeClr val="tx1">
                    <a:tint val="75000"/>
                  </a:schemeClr>
                </a:solidFill>
              </a:defRPr>
            </a:lvl4pPr>
            <a:lvl5pPr marL="1728033" indent="0">
              <a:buNone/>
              <a:defRPr sz="1512">
                <a:solidFill>
                  <a:schemeClr val="tx1">
                    <a:tint val="75000"/>
                  </a:schemeClr>
                </a:solidFill>
              </a:defRPr>
            </a:lvl5pPr>
            <a:lvl6pPr marL="2160041" indent="0">
              <a:buNone/>
              <a:defRPr sz="1512">
                <a:solidFill>
                  <a:schemeClr val="tx1">
                    <a:tint val="75000"/>
                  </a:schemeClr>
                </a:solidFill>
              </a:defRPr>
            </a:lvl6pPr>
            <a:lvl7pPr marL="2592050" indent="0">
              <a:buNone/>
              <a:defRPr sz="1512">
                <a:solidFill>
                  <a:schemeClr val="tx1">
                    <a:tint val="75000"/>
                  </a:schemeClr>
                </a:solidFill>
              </a:defRPr>
            </a:lvl7pPr>
            <a:lvl8pPr marL="3024058" indent="0">
              <a:buNone/>
              <a:defRPr sz="1512">
                <a:solidFill>
                  <a:schemeClr val="tx1">
                    <a:tint val="75000"/>
                  </a:schemeClr>
                </a:solidFill>
              </a:defRPr>
            </a:lvl8pPr>
            <a:lvl9pPr marL="3456066" indent="0">
              <a:buNone/>
              <a:defRPr sz="1512">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6BD09ABE-A297-4154-BA7C-2DE5CD12B6A2}" type="datetime1">
              <a:rPr lang="es-MX" smtClean="0"/>
              <a:t>30/01/2018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4157A6DE-B0C9-47C2-A09D-C7F8A3BFFA3F}" type="slidenum">
              <a:rPr lang="es-MX" smtClean="0"/>
              <a:t>‹Nº›</a:t>
            </a:fld>
            <a:endParaRPr lang="es-MX"/>
          </a:p>
        </p:txBody>
      </p:sp>
    </p:spTree>
    <p:extLst>
      <p:ext uri="{BB962C8B-B14F-4D97-AF65-F5344CB8AC3E}">
        <p14:creationId xmlns:p14="http://schemas.microsoft.com/office/powerpoint/2010/main" val="24753997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2355"/>
            <a:ext cx="3790161" cy="1159091"/>
          </a:xfrm>
          <a:prstGeom prst="rect">
            <a:avLst/>
          </a:prstGeom>
        </p:spPr>
        <p:txBody>
          <a:bodyPr anchor="b"/>
          <a:lstStyle>
            <a:lvl1pPr algn="l">
              <a:defRPr sz="1995"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4504191" y="272355"/>
            <a:ext cx="6440273" cy="5838210"/>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576025" y="1431446"/>
            <a:ext cx="3790161" cy="4679119"/>
          </a:xfrm>
          <a:prstGeom prst="rect">
            <a:avLst/>
          </a:prstGeom>
        </p:spPr>
        <p:txBody>
          <a:bodyPr/>
          <a:lstStyle>
            <a:lvl1pPr marL="0" indent="0">
              <a:buNone/>
              <a:defRPr sz="1397"/>
            </a:lvl1pPr>
            <a:lvl2pPr marL="456057" indent="0">
              <a:buNone/>
              <a:defRPr sz="1197"/>
            </a:lvl2pPr>
            <a:lvl3pPr marL="912114" indent="0">
              <a:buNone/>
              <a:defRPr sz="998"/>
            </a:lvl3pPr>
            <a:lvl4pPr marL="1368171" indent="0">
              <a:buNone/>
              <a:defRPr sz="898"/>
            </a:lvl4pPr>
            <a:lvl5pPr marL="1824228" indent="0">
              <a:buNone/>
              <a:defRPr sz="898"/>
            </a:lvl5pPr>
            <a:lvl6pPr marL="2280285" indent="0">
              <a:buNone/>
              <a:defRPr sz="898"/>
            </a:lvl6pPr>
            <a:lvl7pPr marL="2736342" indent="0">
              <a:buNone/>
              <a:defRPr sz="898"/>
            </a:lvl7pPr>
            <a:lvl8pPr marL="3192399" indent="0">
              <a:buNone/>
              <a:defRPr sz="898"/>
            </a:lvl8pPr>
            <a:lvl9pPr marL="3648456" indent="0">
              <a:buNone/>
              <a:defRPr sz="898"/>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C925C620-A3EF-4F24-89F5-7E15412951A0}" type="datetime1">
              <a:rPr lang="es-MX" smtClean="0">
                <a:solidFill>
                  <a:prstClr val="black">
                    <a:tint val="75000"/>
                  </a:prstClr>
                </a:solidFill>
              </a:rPr>
              <a:t>30/01/2018</a:t>
            </a:fld>
            <a:endParaRPr lang="es-MX">
              <a:solidFill>
                <a:prstClr val="black">
                  <a:tint val="75000"/>
                </a:prstClr>
              </a:solidFill>
            </a:endParaRPr>
          </a:p>
        </p:txBody>
      </p:sp>
      <p:sp>
        <p:nvSpPr>
          <p:cNvPr id="6" name="5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7" name="6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12811014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258096" y="4788377"/>
            <a:ext cx="6912293" cy="565295"/>
          </a:xfrm>
          <a:prstGeom prst="rect">
            <a:avLst/>
          </a:prstGeom>
        </p:spPr>
        <p:txBody>
          <a:bodyPr anchor="b"/>
          <a:lstStyle>
            <a:lvl1pPr algn="l">
              <a:defRPr sz="1995"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2258096" y="611215"/>
            <a:ext cx="6912293" cy="4104323"/>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es-MX"/>
          </a:p>
        </p:txBody>
      </p:sp>
      <p:sp>
        <p:nvSpPr>
          <p:cNvPr id="4" name="3 Marcador de texto"/>
          <p:cNvSpPr>
            <a:spLocks noGrp="1"/>
          </p:cNvSpPr>
          <p:nvPr>
            <p:ph type="body" sz="half" idx="2"/>
          </p:nvPr>
        </p:nvSpPr>
        <p:spPr>
          <a:xfrm>
            <a:off x="2258096" y="5353671"/>
            <a:ext cx="6912293" cy="802813"/>
          </a:xfrm>
          <a:prstGeom prst="rect">
            <a:avLst/>
          </a:prstGeom>
        </p:spPr>
        <p:txBody>
          <a:bodyPr/>
          <a:lstStyle>
            <a:lvl1pPr marL="0" indent="0">
              <a:buNone/>
              <a:defRPr sz="1397"/>
            </a:lvl1pPr>
            <a:lvl2pPr marL="456057" indent="0">
              <a:buNone/>
              <a:defRPr sz="1197"/>
            </a:lvl2pPr>
            <a:lvl3pPr marL="912114" indent="0">
              <a:buNone/>
              <a:defRPr sz="998"/>
            </a:lvl3pPr>
            <a:lvl4pPr marL="1368171" indent="0">
              <a:buNone/>
              <a:defRPr sz="898"/>
            </a:lvl4pPr>
            <a:lvl5pPr marL="1824228" indent="0">
              <a:buNone/>
              <a:defRPr sz="898"/>
            </a:lvl5pPr>
            <a:lvl6pPr marL="2280285" indent="0">
              <a:buNone/>
              <a:defRPr sz="898"/>
            </a:lvl6pPr>
            <a:lvl7pPr marL="2736342" indent="0">
              <a:buNone/>
              <a:defRPr sz="898"/>
            </a:lvl7pPr>
            <a:lvl8pPr marL="3192399" indent="0">
              <a:buNone/>
              <a:defRPr sz="898"/>
            </a:lvl8pPr>
            <a:lvl9pPr marL="3648456" indent="0">
              <a:buNone/>
              <a:defRPr sz="898"/>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A0A8B38-779F-4D01-AACF-051E4EC2F118}" type="datetime1">
              <a:rPr lang="es-MX" smtClean="0">
                <a:solidFill>
                  <a:prstClr val="black">
                    <a:tint val="75000"/>
                  </a:prstClr>
                </a:solidFill>
              </a:rPr>
              <a:t>30/01/2018</a:t>
            </a:fld>
            <a:endParaRPr lang="es-MX">
              <a:solidFill>
                <a:prstClr val="black">
                  <a:tint val="75000"/>
                </a:prstClr>
              </a:solidFill>
            </a:endParaRPr>
          </a:p>
        </p:txBody>
      </p:sp>
      <p:sp>
        <p:nvSpPr>
          <p:cNvPr id="6" name="5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7" name="6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2509790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576025" y="1596126"/>
            <a:ext cx="10368439" cy="4514439"/>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DACB5304-759C-4BDD-AFEC-83D3195C91C3}"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42214702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352354" y="273939"/>
            <a:ext cx="2592110" cy="5836626"/>
          </a:xfrm>
          <a:prstGeom prst="rect">
            <a:avLst/>
          </a:prstGeo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576025" y="273939"/>
            <a:ext cx="7584321" cy="5836626"/>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4517903A-4CBD-4134-8093-447189B52DBE}"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17802282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2" name="1 Rectángulo"/>
          <p:cNvSpPr/>
          <p:nvPr userDrawn="1"/>
        </p:nvSpPr>
        <p:spPr>
          <a:xfrm>
            <a:off x="33212" y="116335"/>
            <a:ext cx="2540232" cy="790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s-MX" sz="1795">
              <a:solidFill>
                <a:prstClr val="white"/>
              </a:solidFill>
            </a:endParaRPr>
          </a:p>
        </p:txBody>
      </p:sp>
      <p:sp>
        <p:nvSpPr>
          <p:cNvPr id="4" name="3 Marcador de fecha"/>
          <p:cNvSpPr>
            <a:spLocks noGrp="1"/>
          </p:cNvSpPr>
          <p:nvPr>
            <p:ph type="dt" sz="half" idx="10"/>
          </p:nvPr>
        </p:nvSpPr>
        <p:spPr/>
        <p:txBody>
          <a:bodyPr/>
          <a:lstStyle/>
          <a:p>
            <a:fld id="{F1C4A4D5-317B-4324-B309-2966B15925B0}"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
        <p:nvSpPr>
          <p:cNvPr id="8" name="7 Rectángulo"/>
          <p:cNvSpPr/>
          <p:nvPr/>
        </p:nvSpPr>
        <p:spPr>
          <a:xfrm>
            <a:off x="0" y="0"/>
            <a:ext cx="11520488" cy="684053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2114"/>
            <a:endParaRPr lang="es-MX" sz="1795" dirty="0">
              <a:solidFill>
                <a:prstClr val="white"/>
              </a:solidFill>
            </a:endParaRPr>
          </a:p>
        </p:txBody>
      </p:sp>
      <p:sp>
        <p:nvSpPr>
          <p:cNvPr id="14" name="13 Rectángulo"/>
          <p:cNvSpPr/>
          <p:nvPr userDrawn="1"/>
        </p:nvSpPr>
        <p:spPr>
          <a:xfrm>
            <a:off x="9026258" y="10413"/>
            <a:ext cx="2494231" cy="1973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s-MX" sz="1795">
              <a:solidFill>
                <a:prstClr val="white"/>
              </a:solidFill>
            </a:endParaRPr>
          </a:p>
        </p:txBody>
      </p:sp>
    </p:spTree>
    <p:extLst>
      <p:ext uri="{BB962C8B-B14F-4D97-AF65-F5344CB8AC3E}">
        <p14:creationId xmlns:p14="http://schemas.microsoft.com/office/powerpoint/2010/main" val="1368568489"/>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a:xfrm>
            <a:off x="576025" y="1596126"/>
            <a:ext cx="10368439" cy="4514439"/>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B0B83422-6FB3-4F37-AE0B-BBF8C22710D7}"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14187985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10039" y="4395679"/>
            <a:ext cx="9792415" cy="1358607"/>
          </a:xfrm>
          <a:prstGeom prst="rect">
            <a:avLst/>
          </a:prstGeom>
        </p:spPr>
        <p:txBody>
          <a:bodyPr anchor="t"/>
          <a:lstStyle>
            <a:lvl1pPr algn="l">
              <a:defRPr sz="399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910039" y="2899312"/>
            <a:ext cx="9792415" cy="1496367"/>
          </a:xfrm>
          <a:prstGeom prst="rect">
            <a:avLst/>
          </a:prstGeom>
        </p:spPr>
        <p:txBody>
          <a:bodyPr anchor="b"/>
          <a:lstStyle>
            <a:lvl1pPr marL="0" indent="0">
              <a:buNone/>
              <a:defRPr sz="1995">
                <a:solidFill>
                  <a:schemeClr val="tx1">
                    <a:tint val="75000"/>
                  </a:schemeClr>
                </a:solidFill>
              </a:defRPr>
            </a:lvl1pPr>
            <a:lvl2pPr marL="456057" indent="0">
              <a:buNone/>
              <a:defRPr sz="1795">
                <a:solidFill>
                  <a:schemeClr val="tx1">
                    <a:tint val="75000"/>
                  </a:schemeClr>
                </a:solidFill>
              </a:defRPr>
            </a:lvl2pPr>
            <a:lvl3pPr marL="912114" indent="0">
              <a:buNone/>
              <a:defRPr sz="1596">
                <a:solidFill>
                  <a:schemeClr val="tx1">
                    <a:tint val="75000"/>
                  </a:schemeClr>
                </a:solidFill>
              </a:defRPr>
            </a:lvl3pPr>
            <a:lvl4pPr marL="1368171" indent="0">
              <a:buNone/>
              <a:defRPr sz="1397">
                <a:solidFill>
                  <a:schemeClr val="tx1">
                    <a:tint val="75000"/>
                  </a:schemeClr>
                </a:solidFill>
              </a:defRPr>
            </a:lvl4pPr>
            <a:lvl5pPr marL="1824228" indent="0">
              <a:buNone/>
              <a:defRPr sz="1397">
                <a:solidFill>
                  <a:schemeClr val="tx1">
                    <a:tint val="75000"/>
                  </a:schemeClr>
                </a:solidFill>
              </a:defRPr>
            </a:lvl5pPr>
            <a:lvl6pPr marL="2280285" indent="0">
              <a:buNone/>
              <a:defRPr sz="1397">
                <a:solidFill>
                  <a:schemeClr val="tx1">
                    <a:tint val="75000"/>
                  </a:schemeClr>
                </a:solidFill>
              </a:defRPr>
            </a:lvl6pPr>
            <a:lvl7pPr marL="2736342" indent="0">
              <a:buNone/>
              <a:defRPr sz="1397">
                <a:solidFill>
                  <a:schemeClr val="tx1">
                    <a:tint val="75000"/>
                  </a:schemeClr>
                </a:solidFill>
              </a:defRPr>
            </a:lvl7pPr>
            <a:lvl8pPr marL="3192399" indent="0">
              <a:buNone/>
              <a:defRPr sz="1397">
                <a:solidFill>
                  <a:schemeClr val="tx1">
                    <a:tint val="75000"/>
                  </a:schemeClr>
                </a:solidFill>
              </a:defRPr>
            </a:lvl8pPr>
            <a:lvl9pPr marL="3648456" indent="0">
              <a:buNone/>
              <a:defRPr sz="1397">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F7DC3861-2823-4AA5-A00A-22332BCB4E24}"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19099440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576024" y="1596126"/>
            <a:ext cx="5088216" cy="4514439"/>
          </a:xfrm>
          <a:prstGeom prst="rect">
            <a:avLst/>
          </a:prstGeom>
        </p:spPr>
        <p:txBody>
          <a:bodyPr/>
          <a:lstStyle>
            <a:lvl1pPr>
              <a:defRPr sz="2793"/>
            </a:lvl1pPr>
            <a:lvl2pPr>
              <a:defRPr sz="2394"/>
            </a:lvl2pPr>
            <a:lvl3pPr>
              <a:defRPr sz="1995"/>
            </a:lvl3pPr>
            <a:lvl4pPr>
              <a:defRPr sz="1795"/>
            </a:lvl4pPr>
            <a:lvl5pPr>
              <a:defRPr sz="1795"/>
            </a:lvl5pPr>
            <a:lvl6pPr>
              <a:defRPr sz="1795"/>
            </a:lvl6pPr>
            <a:lvl7pPr>
              <a:defRPr sz="1795"/>
            </a:lvl7pPr>
            <a:lvl8pPr>
              <a:defRPr sz="1795"/>
            </a:lvl8pPr>
            <a:lvl9pPr>
              <a:defRPr sz="1795"/>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5856248" y="1596126"/>
            <a:ext cx="5088216" cy="4514439"/>
          </a:xfrm>
          <a:prstGeom prst="rect">
            <a:avLst/>
          </a:prstGeom>
        </p:spPr>
        <p:txBody>
          <a:bodyPr/>
          <a:lstStyle>
            <a:lvl1pPr>
              <a:defRPr sz="2793"/>
            </a:lvl1pPr>
            <a:lvl2pPr>
              <a:defRPr sz="2394"/>
            </a:lvl2pPr>
            <a:lvl3pPr>
              <a:defRPr sz="1995"/>
            </a:lvl3pPr>
            <a:lvl4pPr>
              <a:defRPr sz="1795"/>
            </a:lvl4pPr>
            <a:lvl5pPr>
              <a:defRPr sz="1795"/>
            </a:lvl5pPr>
            <a:lvl6pPr>
              <a:defRPr sz="1795"/>
            </a:lvl6pPr>
            <a:lvl7pPr>
              <a:defRPr sz="1795"/>
            </a:lvl7pPr>
            <a:lvl8pPr>
              <a:defRPr sz="1795"/>
            </a:lvl8pPr>
            <a:lvl9pPr>
              <a:defRPr sz="1795"/>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p:txBody>
          <a:bodyPr/>
          <a:lstStyle/>
          <a:p>
            <a:fld id="{C868E2A0-DE4A-458E-9FF5-6460EB9C2B82}" type="datetime1">
              <a:rPr lang="es-MX" smtClean="0">
                <a:solidFill>
                  <a:prstClr val="black">
                    <a:tint val="75000"/>
                  </a:prstClr>
                </a:solidFill>
              </a:rPr>
              <a:t>30/01/2018</a:t>
            </a:fld>
            <a:endParaRPr lang="es-MX">
              <a:solidFill>
                <a:prstClr val="black">
                  <a:tint val="75000"/>
                </a:prstClr>
              </a:solidFill>
            </a:endParaRPr>
          </a:p>
        </p:txBody>
      </p:sp>
      <p:sp>
        <p:nvSpPr>
          <p:cNvPr id="6" name="5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7" name="6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22739116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576025" y="1531204"/>
            <a:ext cx="5090216" cy="638133"/>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576025" y="2169337"/>
            <a:ext cx="5090216" cy="3941227"/>
          </a:xfrm>
          <a:prstGeom prst="rect">
            <a:avLst/>
          </a:prstGeom>
        </p:spPr>
        <p:txBody>
          <a:bodyPr/>
          <a:lstStyle>
            <a:lvl1pPr>
              <a:defRPr sz="2394"/>
            </a:lvl1pPr>
            <a:lvl2pPr>
              <a:defRPr sz="1995"/>
            </a:lvl2pPr>
            <a:lvl3pPr>
              <a:defRPr sz="1795"/>
            </a:lvl3pPr>
            <a:lvl4pPr>
              <a:defRPr sz="1596"/>
            </a:lvl4pPr>
            <a:lvl5pPr>
              <a:defRPr sz="1596"/>
            </a:lvl5pPr>
            <a:lvl6pPr>
              <a:defRPr sz="1596"/>
            </a:lvl6pPr>
            <a:lvl7pPr>
              <a:defRPr sz="1596"/>
            </a:lvl7pPr>
            <a:lvl8pPr>
              <a:defRPr sz="1596"/>
            </a:lvl8pPr>
            <a:lvl9pPr>
              <a:defRPr sz="1596"/>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5852248" y="1531204"/>
            <a:ext cx="5092216" cy="638133"/>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852248" y="2169337"/>
            <a:ext cx="5092216" cy="3941227"/>
          </a:xfrm>
          <a:prstGeom prst="rect">
            <a:avLst/>
          </a:prstGeom>
        </p:spPr>
        <p:txBody>
          <a:bodyPr/>
          <a:lstStyle>
            <a:lvl1pPr>
              <a:defRPr sz="2394"/>
            </a:lvl1pPr>
            <a:lvl2pPr>
              <a:defRPr sz="1995"/>
            </a:lvl2pPr>
            <a:lvl3pPr>
              <a:defRPr sz="1795"/>
            </a:lvl3pPr>
            <a:lvl4pPr>
              <a:defRPr sz="1596"/>
            </a:lvl4pPr>
            <a:lvl5pPr>
              <a:defRPr sz="1596"/>
            </a:lvl5pPr>
            <a:lvl6pPr>
              <a:defRPr sz="1596"/>
            </a:lvl6pPr>
            <a:lvl7pPr>
              <a:defRPr sz="1596"/>
            </a:lvl7pPr>
            <a:lvl8pPr>
              <a:defRPr sz="1596"/>
            </a:lvl8pPr>
            <a:lvl9pPr>
              <a:defRPr sz="1596"/>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p:txBody>
          <a:bodyPr/>
          <a:lstStyle/>
          <a:p>
            <a:fld id="{75BBA397-65F4-4C25-B039-35291C1E7E7D}" type="datetime1">
              <a:rPr lang="es-MX" smtClean="0">
                <a:solidFill>
                  <a:prstClr val="black">
                    <a:tint val="75000"/>
                  </a:prstClr>
                </a:solidFill>
              </a:rPr>
              <a:t>30/01/2018</a:t>
            </a:fld>
            <a:endParaRPr lang="es-MX">
              <a:solidFill>
                <a:prstClr val="black">
                  <a:tint val="75000"/>
                </a:prstClr>
              </a:solidFill>
            </a:endParaRPr>
          </a:p>
        </p:txBody>
      </p:sp>
      <p:sp>
        <p:nvSpPr>
          <p:cNvPr id="8" name="7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9" name="8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28182962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p:txBody>
          <a:bodyPr/>
          <a:lstStyle/>
          <a:p>
            <a:fld id="{33FA1FAF-2320-4706-A643-B01F881EB1F4}" type="datetime1">
              <a:rPr lang="es-MX" smtClean="0">
                <a:solidFill>
                  <a:prstClr val="black">
                    <a:tint val="75000"/>
                  </a:prstClr>
                </a:solidFill>
              </a:rPr>
              <a:t>30/01/2018</a:t>
            </a:fld>
            <a:endParaRPr lang="es-MX">
              <a:solidFill>
                <a:prstClr val="black">
                  <a:tint val="75000"/>
                </a:prstClr>
              </a:solidFill>
            </a:endParaRPr>
          </a:p>
        </p:txBody>
      </p:sp>
      <p:sp>
        <p:nvSpPr>
          <p:cNvPr id="4" name="3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5" name="4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4246917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792034" y="1820976"/>
            <a:ext cx="4896207" cy="4340259"/>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832247" y="1820976"/>
            <a:ext cx="4896207" cy="4340259"/>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57503B82-1106-4345-98B1-28D44A76F4D8}" type="datetime1">
              <a:rPr lang="es-MX" smtClean="0"/>
              <a:t>30/01/2018</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4157A6DE-B0C9-47C2-A09D-C7F8A3BFFA3F}" type="slidenum">
              <a:rPr lang="es-MX" smtClean="0"/>
              <a:t>‹Nº›</a:t>
            </a:fld>
            <a:endParaRPr lang="es-MX"/>
          </a:p>
        </p:txBody>
      </p:sp>
    </p:spTree>
    <p:extLst>
      <p:ext uri="{BB962C8B-B14F-4D97-AF65-F5344CB8AC3E}">
        <p14:creationId xmlns:p14="http://schemas.microsoft.com/office/powerpoint/2010/main" val="21458869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4A9CE0E-A0DB-4040-892C-84FB1E6DB0C4}" type="datetime1">
              <a:rPr lang="es-MX" smtClean="0">
                <a:solidFill>
                  <a:prstClr val="black">
                    <a:tint val="75000"/>
                  </a:prstClr>
                </a:solidFill>
              </a:rPr>
              <a:t>30/01/2018</a:t>
            </a:fld>
            <a:endParaRPr lang="es-MX">
              <a:solidFill>
                <a:prstClr val="black">
                  <a:tint val="75000"/>
                </a:prstClr>
              </a:solidFill>
            </a:endParaRPr>
          </a:p>
        </p:txBody>
      </p:sp>
      <p:sp>
        <p:nvSpPr>
          <p:cNvPr id="3" name="2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4" name="3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25719560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2355"/>
            <a:ext cx="3790161" cy="1159091"/>
          </a:xfrm>
          <a:prstGeom prst="rect">
            <a:avLst/>
          </a:prstGeom>
        </p:spPr>
        <p:txBody>
          <a:bodyPr anchor="b"/>
          <a:lstStyle>
            <a:lvl1pPr algn="l">
              <a:defRPr sz="1995"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4504191" y="272355"/>
            <a:ext cx="6440273" cy="5838210"/>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576025" y="1431446"/>
            <a:ext cx="3790161" cy="4679119"/>
          </a:xfrm>
          <a:prstGeom prst="rect">
            <a:avLst/>
          </a:prstGeom>
        </p:spPr>
        <p:txBody>
          <a:bodyPr/>
          <a:lstStyle>
            <a:lvl1pPr marL="0" indent="0">
              <a:buNone/>
              <a:defRPr sz="1397"/>
            </a:lvl1pPr>
            <a:lvl2pPr marL="456057" indent="0">
              <a:buNone/>
              <a:defRPr sz="1197"/>
            </a:lvl2pPr>
            <a:lvl3pPr marL="912114" indent="0">
              <a:buNone/>
              <a:defRPr sz="998"/>
            </a:lvl3pPr>
            <a:lvl4pPr marL="1368171" indent="0">
              <a:buNone/>
              <a:defRPr sz="898"/>
            </a:lvl4pPr>
            <a:lvl5pPr marL="1824228" indent="0">
              <a:buNone/>
              <a:defRPr sz="898"/>
            </a:lvl5pPr>
            <a:lvl6pPr marL="2280285" indent="0">
              <a:buNone/>
              <a:defRPr sz="898"/>
            </a:lvl6pPr>
            <a:lvl7pPr marL="2736342" indent="0">
              <a:buNone/>
              <a:defRPr sz="898"/>
            </a:lvl7pPr>
            <a:lvl8pPr marL="3192399" indent="0">
              <a:buNone/>
              <a:defRPr sz="898"/>
            </a:lvl8pPr>
            <a:lvl9pPr marL="3648456" indent="0">
              <a:buNone/>
              <a:defRPr sz="898"/>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D78B7A2-E427-4767-8716-64D3407D7F24}" type="datetime1">
              <a:rPr lang="es-MX" smtClean="0">
                <a:solidFill>
                  <a:prstClr val="black">
                    <a:tint val="75000"/>
                  </a:prstClr>
                </a:solidFill>
              </a:rPr>
              <a:t>30/01/2018</a:t>
            </a:fld>
            <a:endParaRPr lang="es-MX">
              <a:solidFill>
                <a:prstClr val="black">
                  <a:tint val="75000"/>
                </a:prstClr>
              </a:solidFill>
            </a:endParaRPr>
          </a:p>
        </p:txBody>
      </p:sp>
      <p:sp>
        <p:nvSpPr>
          <p:cNvPr id="6" name="5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7" name="6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204549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258096" y="4788377"/>
            <a:ext cx="6912293" cy="565295"/>
          </a:xfrm>
          <a:prstGeom prst="rect">
            <a:avLst/>
          </a:prstGeom>
        </p:spPr>
        <p:txBody>
          <a:bodyPr anchor="b"/>
          <a:lstStyle>
            <a:lvl1pPr algn="l">
              <a:defRPr sz="1995"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2258096" y="611215"/>
            <a:ext cx="6912293" cy="4104323"/>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es-MX"/>
          </a:p>
        </p:txBody>
      </p:sp>
      <p:sp>
        <p:nvSpPr>
          <p:cNvPr id="4" name="3 Marcador de texto"/>
          <p:cNvSpPr>
            <a:spLocks noGrp="1"/>
          </p:cNvSpPr>
          <p:nvPr>
            <p:ph type="body" sz="half" idx="2"/>
          </p:nvPr>
        </p:nvSpPr>
        <p:spPr>
          <a:xfrm>
            <a:off x="2258096" y="5353671"/>
            <a:ext cx="6912293" cy="802813"/>
          </a:xfrm>
          <a:prstGeom prst="rect">
            <a:avLst/>
          </a:prstGeom>
        </p:spPr>
        <p:txBody>
          <a:bodyPr/>
          <a:lstStyle>
            <a:lvl1pPr marL="0" indent="0">
              <a:buNone/>
              <a:defRPr sz="1397"/>
            </a:lvl1pPr>
            <a:lvl2pPr marL="456057" indent="0">
              <a:buNone/>
              <a:defRPr sz="1197"/>
            </a:lvl2pPr>
            <a:lvl3pPr marL="912114" indent="0">
              <a:buNone/>
              <a:defRPr sz="998"/>
            </a:lvl3pPr>
            <a:lvl4pPr marL="1368171" indent="0">
              <a:buNone/>
              <a:defRPr sz="898"/>
            </a:lvl4pPr>
            <a:lvl5pPr marL="1824228" indent="0">
              <a:buNone/>
              <a:defRPr sz="898"/>
            </a:lvl5pPr>
            <a:lvl6pPr marL="2280285" indent="0">
              <a:buNone/>
              <a:defRPr sz="898"/>
            </a:lvl6pPr>
            <a:lvl7pPr marL="2736342" indent="0">
              <a:buNone/>
              <a:defRPr sz="898"/>
            </a:lvl7pPr>
            <a:lvl8pPr marL="3192399" indent="0">
              <a:buNone/>
              <a:defRPr sz="898"/>
            </a:lvl8pPr>
            <a:lvl9pPr marL="3648456" indent="0">
              <a:buNone/>
              <a:defRPr sz="898"/>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B5971607-3D36-4E10-BA36-12BC17081C5C}" type="datetime1">
              <a:rPr lang="es-MX" smtClean="0">
                <a:solidFill>
                  <a:prstClr val="black">
                    <a:tint val="75000"/>
                  </a:prstClr>
                </a:solidFill>
              </a:rPr>
              <a:t>30/01/2018</a:t>
            </a:fld>
            <a:endParaRPr lang="es-MX">
              <a:solidFill>
                <a:prstClr val="black">
                  <a:tint val="75000"/>
                </a:prstClr>
              </a:solidFill>
            </a:endParaRPr>
          </a:p>
        </p:txBody>
      </p:sp>
      <p:sp>
        <p:nvSpPr>
          <p:cNvPr id="6" name="5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7" name="6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2178501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576025" y="1596126"/>
            <a:ext cx="10368439" cy="4514439"/>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2A7CFA5C-48D9-44C7-B65B-67EFAD613365}"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13131461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352354" y="273939"/>
            <a:ext cx="2592110" cy="5836626"/>
          </a:xfrm>
          <a:prstGeom prst="rect">
            <a:avLst/>
          </a:prstGeo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576025" y="273939"/>
            <a:ext cx="7584321" cy="5836626"/>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3B1ABEA3-BDBB-46AC-A580-6704702C3955}"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24635816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2" name="1 Rectángulo"/>
          <p:cNvSpPr/>
          <p:nvPr userDrawn="1"/>
        </p:nvSpPr>
        <p:spPr>
          <a:xfrm>
            <a:off x="33212" y="116335"/>
            <a:ext cx="2540232" cy="790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s-MX" sz="1795">
              <a:solidFill>
                <a:prstClr val="white"/>
              </a:solidFill>
            </a:endParaRPr>
          </a:p>
        </p:txBody>
      </p:sp>
      <p:sp>
        <p:nvSpPr>
          <p:cNvPr id="4" name="3 Marcador de fecha"/>
          <p:cNvSpPr>
            <a:spLocks noGrp="1"/>
          </p:cNvSpPr>
          <p:nvPr>
            <p:ph type="dt" sz="half" idx="10"/>
          </p:nvPr>
        </p:nvSpPr>
        <p:spPr/>
        <p:txBody>
          <a:bodyPr/>
          <a:lstStyle/>
          <a:p>
            <a:fld id="{58704BA4-76B7-4CDC-A81F-595C6BED5446}"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
        <p:nvSpPr>
          <p:cNvPr id="8" name="7 Rectángulo"/>
          <p:cNvSpPr/>
          <p:nvPr/>
        </p:nvSpPr>
        <p:spPr>
          <a:xfrm>
            <a:off x="0" y="0"/>
            <a:ext cx="11520488" cy="684053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2114"/>
            <a:endParaRPr lang="es-MX" sz="1795" dirty="0">
              <a:solidFill>
                <a:prstClr val="white"/>
              </a:solidFill>
            </a:endParaRPr>
          </a:p>
        </p:txBody>
      </p:sp>
      <p:sp>
        <p:nvSpPr>
          <p:cNvPr id="14" name="13 Rectángulo"/>
          <p:cNvSpPr/>
          <p:nvPr userDrawn="1"/>
        </p:nvSpPr>
        <p:spPr>
          <a:xfrm>
            <a:off x="9026258" y="10413"/>
            <a:ext cx="2494231" cy="1973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s-MX" sz="1795">
              <a:solidFill>
                <a:prstClr val="white"/>
              </a:solidFill>
            </a:endParaRPr>
          </a:p>
        </p:txBody>
      </p:sp>
    </p:spTree>
    <p:extLst>
      <p:ext uri="{BB962C8B-B14F-4D97-AF65-F5344CB8AC3E}">
        <p14:creationId xmlns:p14="http://schemas.microsoft.com/office/powerpoint/2010/main" val="1728563271"/>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a:xfrm>
            <a:off x="576025" y="1596126"/>
            <a:ext cx="10368439" cy="4514439"/>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718DCC29-6035-4E70-BC1B-EA0EDE3A118B}"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28671744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10039" y="4395679"/>
            <a:ext cx="9792415" cy="1358607"/>
          </a:xfrm>
          <a:prstGeom prst="rect">
            <a:avLst/>
          </a:prstGeom>
        </p:spPr>
        <p:txBody>
          <a:bodyPr anchor="t"/>
          <a:lstStyle>
            <a:lvl1pPr algn="l">
              <a:defRPr sz="399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910039" y="2899312"/>
            <a:ext cx="9792415" cy="1496367"/>
          </a:xfrm>
          <a:prstGeom prst="rect">
            <a:avLst/>
          </a:prstGeom>
        </p:spPr>
        <p:txBody>
          <a:bodyPr anchor="b"/>
          <a:lstStyle>
            <a:lvl1pPr marL="0" indent="0">
              <a:buNone/>
              <a:defRPr sz="1995">
                <a:solidFill>
                  <a:schemeClr val="tx1">
                    <a:tint val="75000"/>
                  </a:schemeClr>
                </a:solidFill>
              </a:defRPr>
            </a:lvl1pPr>
            <a:lvl2pPr marL="456057" indent="0">
              <a:buNone/>
              <a:defRPr sz="1795">
                <a:solidFill>
                  <a:schemeClr val="tx1">
                    <a:tint val="75000"/>
                  </a:schemeClr>
                </a:solidFill>
              </a:defRPr>
            </a:lvl2pPr>
            <a:lvl3pPr marL="912114" indent="0">
              <a:buNone/>
              <a:defRPr sz="1596">
                <a:solidFill>
                  <a:schemeClr val="tx1">
                    <a:tint val="75000"/>
                  </a:schemeClr>
                </a:solidFill>
              </a:defRPr>
            </a:lvl3pPr>
            <a:lvl4pPr marL="1368171" indent="0">
              <a:buNone/>
              <a:defRPr sz="1397">
                <a:solidFill>
                  <a:schemeClr val="tx1">
                    <a:tint val="75000"/>
                  </a:schemeClr>
                </a:solidFill>
              </a:defRPr>
            </a:lvl4pPr>
            <a:lvl5pPr marL="1824228" indent="0">
              <a:buNone/>
              <a:defRPr sz="1397">
                <a:solidFill>
                  <a:schemeClr val="tx1">
                    <a:tint val="75000"/>
                  </a:schemeClr>
                </a:solidFill>
              </a:defRPr>
            </a:lvl5pPr>
            <a:lvl6pPr marL="2280285" indent="0">
              <a:buNone/>
              <a:defRPr sz="1397">
                <a:solidFill>
                  <a:schemeClr val="tx1">
                    <a:tint val="75000"/>
                  </a:schemeClr>
                </a:solidFill>
              </a:defRPr>
            </a:lvl6pPr>
            <a:lvl7pPr marL="2736342" indent="0">
              <a:buNone/>
              <a:defRPr sz="1397">
                <a:solidFill>
                  <a:schemeClr val="tx1">
                    <a:tint val="75000"/>
                  </a:schemeClr>
                </a:solidFill>
              </a:defRPr>
            </a:lvl7pPr>
            <a:lvl8pPr marL="3192399" indent="0">
              <a:buNone/>
              <a:defRPr sz="1397">
                <a:solidFill>
                  <a:schemeClr val="tx1">
                    <a:tint val="75000"/>
                  </a:schemeClr>
                </a:solidFill>
              </a:defRPr>
            </a:lvl8pPr>
            <a:lvl9pPr marL="3648456" indent="0">
              <a:buNone/>
              <a:defRPr sz="1397">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9C68C927-37F3-4D1C-83EB-7467BDF3FD57}"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28141928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576024" y="1596126"/>
            <a:ext cx="5088216" cy="4514439"/>
          </a:xfrm>
          <a:prstGeom prst="rect">
            <a:avLst/>
          </a:prstGeom>
        </p:spPr>
        <p:txBody>
          <a:bodyPr/>
          <a:lstStyle>
            <a:lvl1pPr>
              <a:defRPr sz="2793"/>
            </a:lvl1pPr>
            <a:lvl2pPr>
              <a:defRPr sz="2394"/>
            </a:lvl2pPr>
            <a:lvl3pPr>
              <a:defRPr sz="1995"/>
            </a:lvl3pPr>
            <a:lvl4pPr>
              <a:defRPr sz="1795"/>
            </a:lvl4pPr>
            <a:lvl5pPr>
              <a:defRPr sz="1795"/>
            </a:lvl5pPr>
            <a:lvl6pPr>
              <a:defRPr sz="1795"/>
            </a:lvl6pPr>
            <a:lvl7pPr>
              <a:defRPr sz="1795"/>
            </a:lvl7pPr>
            <a:lvl8pPr>
              <a:defRPr sz="1795"/>
            </a:lvl8pPr>
            <a:lvl9pPr>
              <a:defRPr sz="1795"/>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5856248" y="1596126"/>
            <a:ext cx="5088216" cy="4514439"/>
          </a:xfrm>
          <a:prstGeom prst="rect">
            <a:avLst/>
          </a:prstGeom>
        </p:spPr>
        <p:txBody>
          <a:bodyPr/>
          <a:lstStyle>
            <a:lvl1pPr>
              <a:defRPr sz="2793"/>
            </a:lvl1pPr>
            <a:lvl2pPr>
              <a:defRPr sz="2394"/>
            </a:lvl2pPr>
            <a:lvl3pPr>
              <a:defRPr sz="1995"/>
            </a:lvl3pPr>
            <a:lvl4pPr>
              <a:defRPr sz="1795"/>
            </a:lvl4pPr>
            <a:lvl5pPr>
              <a:defRPr sz="1795"/>
            </a:lvl5pPr>
            <a:lvl6pPr>
              <a:defRPr sz="1795"/>
            </a:lvl6pPr>
            <a:lvl7pPr>
              <a:defRPr sz="1795"/>
            </a:lvl7pPr>
            <a:lvl8pPr>
              <a:defRPr sz="1795"/>
            </a:lvl8pPr>
            <a:lvl9pPr>
              <a:defRPr sz="1795"/>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p:txBody>
          <a:bodyPr/>
          <a:lstStyle/>
          <a:p>
            <a:fld id="{B3BD9A9D-B857-470C-83C4-C5CBBF415C56}" type="datetime1">
              <a:rPr lang="es-MX" smtClean="0">
                <a:solidFill>
                  <a:prstClr val="black">
                    <a:tint val="75000"/>
                  </a:prstClr>
                </a:solidFill>
              </a:rPr>
              <a:t>30/01/2018</a:t>
            </a:fld>
            <a:endParaRPr lang="es-MX">
              <a:solidFill>
                <a:prstClr val="black">
                  <a:tint val="75000"/>
                </a:prstClr>
              </a:solidFill>
            </a:endParaRPr>
          </a:p>
        </p:txBody>
      </p:sp>
      <p:sp>
        <p:nvSpPr>
          <p:cNvPr id="6" name="5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7" name="6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26389104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576025" y="1531204"/>
            <a:ext cx="5090216" cy="638133"/>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576025" y="2169337"/>
            <a:ext cx="5090216" cy="3941227"/>
          </a:xfrm>
          <a:prstGeom prst="rect">
            <a:avLst/>
          </a:prstGeom>
        </p:spPr>
        <p:txBody>
          <a:bodyPr/>
          <a:lstStyle>
            <a:lvl1pPr>
              <a:defRPr sz="2394"/>
            </a:lvl1pPr>
            <a:lvl2pPr>
              <a:defRPr sz="1995"/>
            </a:lvl2pPr>
            <a:lvl3pPr>
              <a:defRPr sz="1795"/>
            </a:lvl3pPr>
            <a:lvl4pPr>
              <a:defRPr sz="1596"/>
            </a:lvl4pPr>
            <a:lvl5pPr>
              <a:defRPr sz="1596"/>
            </a:lvl5pPr>
            <a:lvl6pPr>
              <a:defRPr sz="1596"/>
            </a:lvl6pPr>
            <a:lvl7pPr>
              <a:defRPr sz="1596"/>
            </a:lvl7pPr>
            <a:lvl8pPr>
              <a:defRPr sz="1596"/>
            </a:lvl8pPr>
            <a:lvl9pPr>
              <a:defRPr sz="1596"/>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5852248" y="1531204"/>
            <a:ext cx="5092216" cy="638133"/>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852248" y="2169337"/>
            <a:ext cx="5092216" cy="3941227"/>
          </a:xfrm>
          <a:prstGeom prst="rect">
            <a:avLst/>
          </a:prstGeom>
        </p:spPr>
        <p:txBody>
          <a:bodyPr/>
          <a:lstStyle>
            <a:lvl1pPr>
              <a:defRPr sz="2394"/>
            </a:lvl1pPr>
            <a:lvl2pPr>
              <a:defRPr sz="1995"/>
            </a:lvl2pPr>
            <a:lvl3pPr>
              <a:defRPr sz="1795"/>
            </a:lvl3pPr>
            <a:lvl4pPr>
              <a:defRPr sz="1596"/>
            </a:lvl4pPr>
            <a:lvl5pPr>
              <a:defRPr sz="1596"/>
            </a:lvl5pPr>
            <a:lvl6pPr>
              <a:defRPr sz="1596"/>
            </a:lvl6pPr>
            <a:lvl7pPr>
              <a:defRPr sz="1596"/>
            </a:lvl7pPr>
            <a:lvl8pPr>
              <a:defRPr sz="1596"/>
            </a:lvl8pPr>
            <a:lvl9pPr>
              <a:defRPr sz="1596"/>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p:txBody>
          <a:bodyPr/>
          <a:lstStyle/>
          <a:p>
            <a:fld id="{0E67C266-903E-42F2-AE8B-BA9E3756528A}" type="datetime1">
              <a:rPr lang="es-MX" smtClean="0">
                <a:solidFill>
                  <a:prstClr val="black">
                    <a:tint val="75000"/>
                  </a:prstClr>
                </a:solidFill>
              </a:rPr>
              <a:t>30/01/2018</a:t>
            </a:fld>
            <a:endParaRPr lang="es-MX">
              <a:solidFill>
                <a:prstClr val="black">
                  <a:tint val="75000"/>
                </a:prstClr>
              </a:solidFill>
            </a:endParaRPr>
          </a:p>
        </p:txBody>
      </p:sp>
      <p:sp>
        <p:nvSpPr>
          <p:cNvPr id="8" name="7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9" name="8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647683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793534" y="364196"/>
            <a:ext cx="9936421" cy="1322188"/>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793535" y="1676882"/>
            <a:ext cx="4873706" cy="821814"/>
          </a:xfrm>
        </p:spPr>
        <p:txBody>
          <a:bodyPr anchor="b"/>
          <a:lstStyle>
            <a:lvl1pPr marL="0" indent="0">
              <a:buNone/>
              <a:defRPr sz="2268" b="1"/>
            </a:lvl1pPr>
            <a:lvl2pPr marL="432008" indent="0">
              <a:buNone/>
              <a:defRPr sz="1890" b="1"/>
            </a:lvl2pPr>
            <a:lvl3pPr marL="864017" indent="0">
              <a:buNone/>
              <a:defRPr sz="1701" b="1"/>
            </a:lvl3pPr>
            <a:lvl4pPr marL="1296025" indent="0">
              <a:buNone/>
              <a:defRPr sz="1512" b="1"/>
            </a:lvl4pPr>
            <a:lvl5pPr marL="1728033" indent="0">
              <a:buNone/>
              <a:defRPr sz="1512" b="1"/>
            </a:lvl5pPr>
            <a:lvl6pPr marL="2160041" indent="0">
              <a:buNone/>
              <a:defRPr sz="1512" b="1"/>
            </a:lvl6pPr>
            <a:lvl7pPr marL="2592050" indent="0">
              <a:buNone/>
              <a:defRPr sz="1512" b="1"/>
            </a:lvl7pPr>
            <a:lvl8pPr marL="3024058" indent="0">
              <a:buNone/>
              <a:defRPr sz="1512" b="1"/>
            </a:lvl8pPr>
            <a:lvl9pPr marL="3456066" indent="0">
              <a:buNone/>
              <a:defRPr sz="1512" b="1"/>
            </a:lvl9pPr>
          </a:lstStyle>
          <a:p>
            <a:pPr lvl="0"/>
            <a:r>
              <a:rPr lang="es-ES" smtClean="0"/>
              <a:t>Haga clic para modificar el estilo de texto del patrón</a:t>
            </a:r>
          </a:p>
        </p:txBody>
      </p:sp>
      <p:sp>
        <p:nvSpPr>
          <p:cNvPr id="4" name="Content Placeholder 3"/>
          <p:cNvSpPr>
            <a:spLocks noGrp="1"/>
          </p:cNvSpPr>
          <p:nvPr>
            <p:ph sz="half" idx="2"/>
          </p:nvPr>
        </p:nvSpPr>
        <p:spPr>
          <a:xfrm>
            <a:off x="793535" y="2498697"/>
            <a:ext cx="4873706" cy="3675206"/>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832247" y="1676882"/>
            <a:ext cx="4897708" cy="821814"/>
          </a:xfrm>
        </p:spPr>
        <p:txBody>
          <a:bodyPr anchor="b"/>
          <a:lstStyle>
            <a:lvl1pPr marL="0" indent="0">
              <a:buNone/>
              <a:defRPr sz="2268" b="1"/>
            </a:lvl1pPr>
            <a:lvl2pPr marL="432008" indent="0">
              <a:buNone/>
              <a:defRPr sz="1890" b="1"/>
            </a:lvl2pPr>
            <a:lvl3pPr marL="864017" indent="0">
              <a:buNone/>
              <a:defRPr sz="1701" b="1"/>
            </a:lvl3pPr>
            <a:lvl4pPr marL="1296025" indent="0">
              <a:buNone/>
              <a:defRPr sz="1512" b="1"/>
            </a:lvl4pPr>
            <a:lvl5pPr marL="1728033" indent="0">
              <a:buNone/>
              <a:defRPr sz="1512" b="1"/>
            </a:lvl5pPr>
            <a:lvl6pPr marL="2160041" indent="0">
              <a:buNone/>
              <a:defRPr sz="1512" b="1"/>
            </a:lvl6pPr>
            <a:lvl7pPr marL="2592050" indent="0">
              <a:buNone/>
              <a:defRPr sz="1512" b="1"/>
            </a:lvl7pPr>
            <a:lvl8pPr marL="3024058" indent="0">
              <a:buNone/>
              <a:defRPr sz="1512" b="1"/>
            </a:lvl8pPr>
            <a:lvl9pPr marL="3456066" indent="0">
              <a:buNone/>
              <a:defRPr sz="1512"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5832247" y="2498697"/>
            <a:ext cx="4897708" cy="3675206"/>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261DE520-F44C-43DA-9713-4ECB5AF31FAF}" type="datetime1">
              <a:rPr lang="es-MX" smtClean="0"/>
              <a:t>30/01/2018</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4157A6DE-B0C9-47C2-A09D-C7F8A3BFFA3F}" type="slidenum">
              <a:rPr lang="es-MX" smtClean="0"/>
              <a:t>‹Nº›</a:t>
            </a:fld>
            <a:endParaRPr lang="es-MX"/>
          </a:p>
        </p:txBody>
      </p:sp>
    </p:spTree>
    <p:extLst>
      <p:ext uri="{BB962C8B-B14F-4D97-AF65-F5344CB8AC3E}">
        <p14:creationId xmlns:p14="http://schemas.microsoft.com/office/powerpoint/2010/main" val="42253214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p:txBody>
          <a:bodyPr/>
          <a:lstStyle/>
          <a:p>
            <a:fld id="{0D76D089-64DE-40F8-808D-B6362FB059FA}" type="datetime1">
              <a:rPr lang="es-MX" smtClean="0">
                <a:solidFill>
                  <a:prstClr val="black">
                    <a:tint val="75000"/>
                  </a:prstClr>
                </a:solidFill>
              </a:rPr>
              <a:t>30/01/2018</a:t>
            </a:fld>
            <a:endParaRPr lang="es-MX">
              <a:solidFill>
                <a:prstClr val="black">
                  <a:tint val="75000"/>
                </a:prstClr>
              </a:solidFill>
            </a:endParaRPr>
          </a:p>
        </p:txBody>
      </p:sp>
      <p:sp>
        <p:nvSpPr>
          <p:cNvPr id="4" name="3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5" name="4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16977359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811FF5A2-1685-4E44-BC6B-70F4476CEF2C}" type="datetime1">
              <a:rPr lang="es-MX" smtClean="0">
                <a:solidFill>
                  <a:prstClr val="black">
                    <a:tint val="75000"/>
                  </a:prstClr>
                </a:solidFill>
              </a:rPr>
              <a:t>30/01/2018</a:t>
            </a:fld>
            <a:endParaRPr lang="es-MX">
              <a:solidFill>
                <a:prstClr val="black">
                  <a:tint val="75000"/>
                </a:prstClr>
              </a:solidFill>
            </a:endParaRPr>
          </a:p>
        </p:txBody>
      </p:sp>
      <p:sp>
        <p:nvSpPr>
          <p:cNvPr id="3" name="2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4" name="3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36856914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2355"/>
            <a:ext cx="3790161" cy="1159091"/>
          </a:xfrm>
          <a:prstGeom prst="rect">
            <a:avLst/>
          </a:prstGeom>
        </p:spPr>
        <p:txBody>
          <a:bodyPr anchor="b"/>
          <a:lstStyle>
            <a:lvl1pPr algn="l">
              <a:defRPr sz="1995"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4504191" y="272355"/>
            <a:ext cx="6440273" cy="5838210"/>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576025" y="1431446"/>
            <a:ext cx="3790161" cy="4679119"/>
          </a:xfrm>
          <a:prstGeom prst="rect">
            <a:avLst/>
          </a:prstGeom>
        </p:spPr>
        <p:txBody>
          <a:bodyPr/>
          <a:lstStyle>
            <a:lvl1pPr marL="0" indent="0">
              <a:buNone/>
              <a:defRPr sz="1397"/>
            </a:lvl1pPr>
            <a:lvl2pPr marL="456057" indent="0">
              <a:buNone/>
              <a:defRPr sz="1197"/>
            </a:lvl2pPr>
            <a:lvl3pPr marL="912114" indent="0">
              <a:buNone/>
              <a:defRPr sz="998"/>
            </a:lvl3pPr>
            <a:lvl4pPr marL="1368171" indent="0">
              <a:buNone/>
              <a:defRPr sz="898"/>
            </a:lvl4pPr>
            <a:lvl5pPr marL="1824228" indent="0">
              <a:buNone/>
              <a:defRPr sz="898"/>
            </a:lvl5pPr>
            <a:lvl6pPr marL="2280285" indent="0">
              <a:buNone/>
              <a:defRPr sz="898"/>
            </a:lvl6pPr>
            <a:lvl7pPr marL="2736342" indent="0">
              <a:buNone/>
              <a:defRPr sz="898"/>
            </a:lvl7pPr>
            <a:lvl8pPr marL="3192399" indent="0">
              <a:buNone/>
              <a:defRPr sz="898"/>
            </a:lvl8pPr>
            <a:lvl9pPr marL="3648456" indent="0">
              <a:buNone/>
              <a:defRPr sz="898"/>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25C125A6-19CB-4429-87D4-E26D3919A7EE}" type="datetime1">
              <a:rPr lang="es-MX" smtClean="0">
                <a:solidFill>
                  <a:prstClr val="black">
                    <a:tint val="75000"/>
                  </a:prstClr>
                </a:solidFill>
              </a:rPr>
              <a:t>30/01/2018</a:t>
            </a:fld>
            <a:endParaRPr lang="es-MX">
              <a:solidFill>
                <a:prstClr val="black">
                  <a:tint val="75000"/>
                </a:prstClr>
              </a:solidFill>
            </a:endParaRPr>
          </a:p>
        </p:txBody>
      </p:sp>
      <p:sp>
        <p:nvSpPr>
          <p:cNvPr id="6" name="5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7" name="6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14631785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258096" y="4788377"/>
            <a:ext cx="6912293" cy="565295"/>
          </a:xfrm>
          <a:prstGeom prst="rect">
            <a:avLst/>
          </a:prstGeom>
        </p:spPr>
        <p:txBody>
          <a:bodyPr anchor="b"/>
          <a:lstStyle>
            <a:lvl1pPr algn="l">
              <a:defRPr sz="1995"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2258096" y="611215"/>
            <a:ext cx="6912293" cy="4104323"/>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es-MX"/>
          </a:p>
        </p:txBody>
      </p:sp>
      <p:sp>
        <p:nvSpPr>
          <p:cNvPr id="4" name="3 Marcador de texto"/>
          <p:cNvSpPr>
            <a:spLocks noGrp="1"/>
          </p:cNvSpPr>
          <p:nvPr>
            <p:ph type="body" sz="half" idx="2"/>
          </p:nvPr>
        </p:nvSpPr>
        <p:spPr>
          <a:xfrm>
            <a:off x="2258096" y="5353671"/>
            <a:ext cx="6912293" cy="802813"/>
          </a:xfrm>
          <a:prstGeom prst="rect">
            <a:avLst/>
          </a:prstGeom>
        </p:spPr>
        <p:txBody>
          <a:bodyPr/>
          <a:lstStyle>
            <a:lvl1pPr marL="0" indent="0">
              <a:buNone/>
              <a:defRPr sz="1397"/>
            </a:lvl1pPr>
            <a:lvl2pPr marL="456057" indent="0">
              <a:buNone/>
              <a:defRPr sz="1197"/>
            </a:lvl2pPr>
            <a:lvl3pPr marL="912114" indent="0">
              <a:buNone/>
              <a:defRPr sz="998"/>
            </a:lvl3pPr>
            <a:lvl4pPr marL="1368171" indent="0">
              <a:buNone/>
              <a:defRPr sz="898"/>
            </a:lvl4pPr>
            <a:lvl5pPr marL="1824228" indent="0">
              <a:buNone/>
              <a:defRPr sz="898"/>
            </a:lvl5pPr>
            <a:lvl6pPr marL="2280285" indent="0">
              <a:buNone/>
              <a:defRPr sz="898"/>
            </a:lvl6pPr>
            <a:lvl7pPr marL="2736342" indent="0">
              <a:buNone/>
              <a:defRPr sz="898"/>
            </a:lvl7pPr>
            <a:lvl8pPr marL="3192399" indent="0">
              <a:buNone/>
              <a:defRPr sz="898"/>
            </a:lvl8pPr>
            <a:lvl9pPr marL="3648456" indent="0">
              <a:buNone/>
              <a:defRPr sz="898"/>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AC70635-95BE-41FB-A38F-0887AD56F367}" type="datetime1">
              <a:rPr lang="es-MX" smtClean="0">
                <a:solidFill>
                  <a:prstClr val="black">
                    <a:tint val="75000"/>
                  </a:prstClr>
                </a:solidFill>
              </a:rPr>
              <a:t>30/01/2018</a:t>
            </a:fld>
            <a:endParaRPr lang="es-MX">
              <a:solidFill>
                <a:prstClr val="black">
                  <a:tint val="75000"/>
                </a:prstClr>
              </a:solidFill>
            </a:endParaRPr>
          </a:p>
        </p:txBody>
      </p:sp>
      <p:sp>
        <p:nvSpPr>
          <p:cNvPr id="6" name="5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7" name="6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34520363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576025" y="1596126"/>
            <a:ext cx="10368439" cy="4514439"/>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7699ACD4-0FF0-491F-AB2B-54EE08F02D76}"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27032703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352354" y="273939"/>
            <a:ext cx="2592110" cy="5836626"/>
          </a:xfrm>
          <a:prstGeom prst="rect">
            <a:avLst/>
          </a:prstGeo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576025" y="273939"/>
            <a:ext cx="7584321" cy="5836626"/>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D55B1140-6D0D-4221-B669-DFC3EB09E731}"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31806456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2" name="1 Rectángulo"/>
          <p:cNvSpPr/>
          <p:nvPr userDrawn="1"/>
        </p:nvSpPr>
        <p:spPr>
          <a:xfrm>
            <a:off x="33212" y="116335"/>
            <a:ext cx="2540232" cy="790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s-MX" sz="1795">
              <a:solidFill>
                <a:prstClr val="white"/>
              </a:solidFill>
            </a:endParaRPr>
          </a:p>
        </p:txBody>
      </p:sp>
      <p:sp>
        <p:nvSpPr>
          <p:cNvPr id="4" name="3 Marcador de fecha"/>
          <p:cNvSpPr>
            <a:spLocks noGrp="1"/>
          </p:cNvSpPr>
          <p:nvPr>
            <p:ph type="dt" sz="half" idx="10"/>
          </p:nvPr>
        </p:nvSpPr>
        <p:spPr/>
        <p:txBody>
          <a:bodyPr/>
          <a:lstStyle/>
          <a:p>
            <a:fld id="{CE08768B-C113-4CF3-AED3-2105642910EF}"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
        <p:nvSpPr>
          <p:cNvPr id="8" name="7 Rectángulo"/>
          <p:cNvSpPr/>
          <p:nvPr/>
        </p:nvSpPr>
        <p:spPr>
          <a:xfrm>
            <a:off x="0" y="0"/>
            <a:ext cx="11520488" cy="684053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2114"/>
            <a:endParaRPr lang="es-MX" sz="1795" dirty="0">
              <a:solidFill>
                <a:prstClr val="white"/>
              </a:solidFill>
            </a:endParaRPr>
          </a:p>
        </p:txBody>
      </p:sp>
      <p:sp>
        <p:nvSpPr>
          <p:cNvPr id="14" name="13 Rectángulo"/>
          <p:cNvSpPr/>
          <p:nvPr userDrawn="1"/>
        </p:nvSpPr>
        <p:spPr>
          <a:xfrm>
            <a:off x="9026258" y="10413"/>
            <a:ext cx="2494231" cy="1973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s-MX" sz="1795">
              <a:solidFill>
                <a:prstClr val="white"/>
              </a:solidFill>
            </a:endParaRPr>
          </a:p>
        </p:txBody>
      </p:sp>
    </p:spTree>
    <p:extLst>
      <p:ext uri="{BB962C8B-B14F-4D97-AF65-F5344CB8AC3E}">
        <p14:creationId xmlns:p14="http://schemas.microsoft.com/office/powerpoint/2010/main" val="2952155378"/>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a:xfrm>
            <a:off x="576025" y="1596126"/>
            <a:ext cx="10368439" cy="4514439"/>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04FA0F65-CED6-41CA-9A41-41439600F004}"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16097850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10039" y="4395679"/>
            <a:ext cx="9792415" cy="1358607"/>
          </a:xfrm>
          <a:prstGeom prst="rect">
            <a:avLst/>
          </a:prstGeom>
        </p:spPr>
        <p:txBody>
          <a:bodyPr anchor="t"/>
          <a:lstStyle>
            <a:lvl1pPr algn="l">
              <a:defRPr sz="399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910039" y="2899312"/>
            <a:ext cx="9792415" cy="1496367"/>
          </a:xfrm>
          <a:prstGeom prst="rect">
            <a:avLst/>
          </a:prstGeom>
        </p:spPr>
        <p:txBody>
          <a:bodyPr anchor="b"/>
          <a:lstStyle>
            <a:lvl1pPr marL="0" indent="0">
              <a:buNone/>
              <a:defRPr sz="1995">
                <a:solidFill>
                  <a:schemeClr val="tx1">
                    <a:tint val="75000"/>
                  </a:schemeClr>
                </a:solidFill>
              </a:defRPr>
            </a:lvl1pPr>
            <a:lvl2pPr marL="456057" indent="0">
              <a:buNone/>
              <a:defRPr sz="1795">
                <a:solidFill>
                  <a:schemeClr val="tx1">
                    <a:tint val="75000"/>
                  </a:schemeClr>
                </a:solidFill>
              </a:defRPr>
            </a:lvl2pPr>
            <a:lvl3pPr marL="912114" indent="0">
              <a:buNone/>
              <a:defRPr sz="1596">
                <a:solidFill>
                  <a:schemeClr val="tx1">
                    <a:tint val="75000"/>
                  </a:schemeClr>
                </a:solidFill>
              </a:defRPr>
            </a:lvl3pPr>
            <a:lvl4pPr marL="1368171" indent="0">
              <a:buNone/>
              <a:defRPr sz="1397">
                <a:solidFill>
                  <a:schemeClr val="tx1">
                    <a:tint val="75000"/>
                  </a:schemeClr>
                </a:solidFill>
              </a:defRPr>
            </a:lvl4pPr>
            <a:lvl5pPr marL="1824228" indent="0">
              <a:buNone/>
              <a:defRPr sz="1397">
                <a:solidFill>
                  <a:schemeClr val="tx1">
                    <a:tint val="75000"/>
                  </a:schemeClr>
                </a:solidFill>
              </a:defRPr>
            </a:lvl5pPr>
            <a:lvl6pPr marL="2280285" indent="0">
              <a:buNone/>
              <a:defRPr sz="1397">
                <a:solidFill>
                  <a:schemeClr val="tx1">
                    <a:tint val="75000"/>
                  </a:schemeClr>
                </a:solidFill>
              </a:defRPr>
            </a:lvl6pPr>
            <a:lvl7pPr marL="2736342" indent="0">
              <a:buNone/>
              <a:defRPr sz="1397">
                <a:solidFill>
                  <a:schemeClr val="tx1">
                    <a:tint val="75000"/>
                  </a:schemeClr>
                </a:solidFill>
              </a:defRPr>
            </a:lvl7pPr>
            <a:lvl8pPr marL="3192399" indent="0">
              <a:buNone/>
              <a:defRPr sz="1397">
                <a:solidFill>
                  <a:schemeClr val="tx1">
                    <a:tint val="75000"/>
                  </a:schemeClr>
                </a:solidFill>
              </a:defRPr>
            </a:lvl8pPr>
            <a:lvl9pPr marL="3648456" indent="0">
              <a:buNone/>
              <a:defRPr sz="1397">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1A01512A-094C-42DE-9CAA-3BF18A02CAA3}"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35270029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576024" y="1596126"/>
            <a:ext cx="5088216" cy="4514439"/>
          </a:xfrm>
          <a:prstGeom prst="rect">
            <a:avLst/>
          </a:prstGeom>
        </p:spPr>
        <p:txBody>
          <a:bodyPr/>
          <a:lstStyle>
            <a:lvl1pPr>
              <a:defRPr sz="2793"/>
            </a:lvl1pPr>
            <a:lvl2pPr>
              <a:defRPr sz="2394"/>
            </a:lvl2pPr>
            <a:lvl3pPr>
              <a:defRPr sz="1995"/>
            </a:lvl3pPr>
            <a:lvl4pPr>
              <a:defRPr sz="1795"/>
            </a:lvl4pPr>
            <a:lvl5pPr>
              <a:defRPr sz="1795"/>
            </a:lvl5pPr>
            <a:lvl6pPr>
              <a:defRPr sz="1795"/>
            </a:lvl6pPr>
            <a:lvl7pPr>
              <a:defRPr sz="1795"/>
            </a:lvl7pPr>
            <a:lvl8pPr>
              <a:defRPr sz="1795"/>
            </a:lvl8pPr>
            <a:lvl9pPr>
              <a:defRPr sz="1795"/>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5856248" y="1596126"/>
            <a:ext cx="5088216" cy="4514439"/>
          </a:xfrm>
          <a:prstGeom prst="rect">
            <a:avLst/>
          </a:prstGeom>
        </p:spPr>
        <p:txBody>
          <a:bodyPr/>
          <a:lstStyle>
            <a:lvl1pPr>
              <a:defRPr sz="2793"/>
            </a:lvl1pPr>
            <a:lvl2pPr>
              <a:defRPr sz="2394"/>
            </a:lvl2pPr>
            <a:lvl3pPr>
              <a:defRPr sz="1995"/>
            </a:lvl3pPr>
            <a:lvl4pPr>
              <a:defRPr sz="1795"/>
            </a:lvl4pPr>
            <a:lvl5pPr>
              <a:defRPr sz="1795"/>
            </a:lvl5pPr>
            <a:lvl6pPr>
              <a:defRPr sz="1795"/>
            </a:lvl6pPr>
            <a:lvl7pPr>
              <a:defRPr sz="1795"/>
            </a:lvl7pPr>
            <a:lvl8pPr>
              <a:defRPr sz="1795"/>
            </a:lvl8pPr>
            <a:lvl9pPr>
              <a:defRPr sz="1795"/>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p:txBody>
          <a:bodyPr/>
          <a:lstStyle/>
          <a:p>
            <a:fld id="{5A775B07-196F-49DD-BD7D-1ABB0CEF1448}" type="datetime1">
              <a:rPr lang="es-MX" smtClean="0">
                <a:solidFill>
                  <a:prstClr val="black">
                    <a:tint val="75000"/>
                  </a:prstClr>
                </a:solidFill>
              </a:rPr>
              <a:t>30/01/2018</a:t>
            </a:fld>
            <a:endParaRPr lang="es-MX">
              <a:solidFill>
                <a:prstClr val="black">
                  <a:tint val="75000"/>
                </a:prstClr>
              </a:solidFill>
            </a:endParaRPr>
          </a:p>
        </p:txBody>
      </p:sp>
      <p:sp>
        <p:nvSpPr>
          <p:cNvPr id="6" name="5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7" name="6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4174735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7038995F-467D-404B-B5E3-B49E75B321BA}" type="datetime1">
              <a:rPr lang="es-MX" smtClean="0"/>
              <a:t>30/01/2018</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4157A6DE-B0C9-47C2-A09D-C7F8A3BFFA3F}" type="slidenum">
              <a:rPr lang="es-MX" smtClean="0"/>
              <a:t>‹Nº›</a:t>
            </a:fld>
            <a:endParaRPr lang="es-MX"/>
          </a:p>
        </p:txBody>
      </p:sp>
    </p:spTree>
    <p:extLst>
      <p:ext uri="{BB962C8B-B14F-4D97-AF65-F5344CB8AC3E}">
        <p14:creationId xmlns:p14="http://schemas.microsoft.com/office/powerpoint/2010/main" val="99490084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576025" y="1531204"/>
            <a:ext cx="5090216" cy="638133"/>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576025" y="2169337"/>
            <a:ext cx="5090216" cy="3941227"/>
          </a:xfrm>
          <a:prstGeom prst="rect">
            <a:avLst/>
          </a:prstGeom>
        </p:spPr>
        <p:txBody>
          <a:bodyPr/>
          <a:lstStyle>
            <a:lvl1pPr>
              <a:defRPr sz="2394"/>
            </a:lvl1pPr>
            <a:lvl2pPr>
              <a:defRPr sz="1995"/>
            </a:lvl2pPr>
            <a:lvl3pPr>
              <a:defRPr sz="1795"/>
            </a:lvl3pPr>
            <a:lvl4pPr>
              <a:defRPr sz="1596"/>
            </a:lvl4pPr>
            <a:lvl5pPr>
              <a:defRPr sz="1596"/>
            </a:lvl5pPr>
            <a:lvl6pPr>
              <a:defRPr sz="1596"/>
            </a:lvl6pPr>
            <a:lvl7pPr>
              <a:defRPr sz="1596"/>
            </a:lvl7pPr>
            <a:lvl8pPr>
              <a:defRPr sz="1596"/>
            </a:lvl8pPr>
            <a:lvl9pPr>
              <a:defRPr sz="1596"/>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5852248" y="1531204"/>
            <a:ext cx="5092216" cy="638133"/>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852248" y="2169337"/>
            <a:ext cx="5092216" cy="3941227"/>
          </a:xfrm>
          <a:prstGeom prst="rect">
            <a:avLst/>
          </a:prstGeom>
        </p:spPr>
        <p:txBody>
          <a:bodyPr/>
          <a:lstStyle>
            <a:lvl1pPr>
              <a:defRPr sz="2394"/>
            </a:lvl1pPr>
            <a:lvl2pPr>
              <a:defRPr sz="1995"/>
            </a:lvl2pPr>
            <a:lvl3pPr>
              <a:defRPr sz="1795"/>
            </a:lvl3pPr>
            <a:lvl4pPr>
              <a:defRPr sz="1596"/>
            </a:lvl4pPr>
            <a:lvl5pPr>
              <a:defRPr sz="1596"/>
            </a:lvl5pPr>
            <a:lvl6pPr>
              <a:defRPr sz="1596"/>
            </a:lvl6pPr>
            <a:lvl7pPr>
              <a:defRPr sz="1596"/>
            </a:lvl7pPr>
            <a:lvl8pPr>
              <a:defRPr sz="1596"/>
            </a:lvl8pPr>
            <a:lvl9pPr>
              <a:defRPr sz="1596"/>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p:txBody>
          <a:bodyPr/>
          <a:lstStyle/>
          <a:p>
            <a:fld id="{A6AF2421-84E6-4C8C-AAC4-524602BF8485}" type="datetime1">
              <a:rPr lang="es-MX" smtClean="0">
                <a:solidFill>
                  <a:prstClr val="black">
                    <a:tint val="75000"/>
                  </a:prstClr>
                </a:solidFill>
              </a:rPr>
              <a:t>30/01/2018</a:t>
            </a:fld>
            <a:endParaRPr lang="es-MX">
              <a:solidFill>
                <a:prstClr val="black">
                  <a:tint val="75000"/>
                </a:prstClr>
              </a:solidFill>
            </a:endParaRPr>
          </a:p>
        </p:txBody>
      </p:sp>
      <p:sp>
        <p:nvSpPr>
          <p:cNvPr id="8" name="7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9" name="8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32612164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p:txBody>
          <a:bodyPr/>
          <a:lstStyle/>
          <a:p>
            <a:fld id="{B0AA4027-D676-4707-AB33-7D3DF30CFA1E}" type="datetime1">
              <a:rPr lang="es-MX" smtClean="0">
                <a:solidFill>
                  <a:prstClr val="black">
                    <a:tint val="75000"/>
                  </a:prstClr>
                </a:solidFill>
              </a:rPr>
              <a:t>30/01/2018</a:t>
            </a:fld>
            <a:endParaRPr lang="es-MX">
              <a:solidFill>
                <a:prstClr val="black">
                  <a:tint val="75000"/>
                </a:prstClr>
              </a:solidFill>
            </a:endParaRPr>
          </a:p>
        </p:txBody>
      </p:sp>
      <p:sp>
        <p:nvSpPr>
          <p:cNvPr id="4" name="3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5" name="4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28101660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4A0AF91E-E791-4FB5-B553-D80126D91364}" type="datetime1">
              <a:rPr lang="es-MX" smtClean="0">
                <a:solidFill>
                  <a:prstClr val="black">
                    <a:tint val="75000"/>
                  </a:prstClr>
                </a:solidFill>
              </a:rPr>
              <a:t>30/01/2018</a:t>
            </a:fld>
            <a:endParaRPr lang="es-MX">
              <a:solidFill>
                <a:prstClr val="black">
                  <a:tint val="75000"/>
                </a:prstClr>
              </a:solidFill>
            </a:endParaRPr>
          </a:p>
        </p:txBody>
      </p:sp>
      <p:sp>
        <p:nvSpPr>
          <p:cNvPr id="3" name="2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4" name="3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1607178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2355"/>
            <a:ext cx="3790161" cy="1159091"/>
          </a:xfrm>
          <a:prstGeom prst="rect">
            <a:avLst/>
          </a:prstGeom>
        </p:spPr>
        <p:txBody>
          <a:bodyPr anchor="b"/>
          <a:lstStyle>
            <a:lvl1pPr algn="l">
              <a:defRPr sz="1995"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4504191" y="272355"/>
            <a:ext cx="6440273" cy="5838210"/>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576025" y="1431446"/>
            <a:ext cx="3790161" cy="4679119"/>
          </a:xfrm>
          <a:prstGeom prst="rect">
            <a:avLst/>
          </a:prstGeom>
        </p:spPr>
        <p:txBody>
          <a:bodyPr/>
          <a:lstStyle>
            <a:lvl1pPr marL="0" indent="0">
              <a:buNone/>
              <a:defRPr sz="1397"/>
            </a:lvl1pPr>
            <a:lvl2pPr marL="456057" indent="0">
              <a:buNone/>
              <a:defRPr sz="1197"/>
            </a:lvl2pPr>
            <a:lvl3pPr marL="912114" indent="0">
              <a:buNone/>
              <a:defRPr sz="998"/>
            </a:lvl3pPr>
            <a:lvl4pPr marL="1368171" indent="0">
              <a:buNone/>
              <a:defRPr sz="898"/>
            </a:lvl4pPr>
            <a:lvl5pPr marL="1824228" indent="0">
              <a:buNone/>
              <a:defRPr sz="898"/>
            </a:lvl5pPr>
            <a:lvl6pPr marL="2280285" indent="0">
              <a:buNone/>
              <a:defRPr sz="898"/>
            </a:lvl6pPr>
            <a:lvl7pPr marL="2736342" indent="0">
              <a:buNone/>
              <a:defRPr sz="898"/>
            </a:lvl7pPr>
            <a:lvl8pPr marL="3192399" indent="0">
              <a:buNone/>
              <a:defRPr sz="898"/>
            </a:lvl8pPr>
            <a:lvl9pPr marL="3648456" indent="0">
              <a:buNone/>
              <a:defRPr sz="898"/>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6DB1EE2D-5FDE-4422-A110-65F4761F0C59}" type="datetime1">
              <a:rPr lang="es-MX" smtClean="0">
                <a:solidFill>
                  <a:prstClr val="black">
                    <a:tint val="75000"/>
                  </a:prstClr>
                </a:solidFill>
              </a:rPr>
              <a:t>30/01/2018</a:t>
            </a:fld>
            <a:endParaRPr lang="es-MX">
              <a:solidFill>
                <a:prstClr val="black">
                  <a:tint val="75000"/>
                </a:prstClr>
              </a:solidFill>
            </a:endParaRPr>
          </a:p>
        </p:txBody>
      </p:sp>
      <p:sp>
        <p:nvSpPr>
          <p:cNvPr id="6" name="5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7" name="6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31186181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258096" y="4788377"/>
            <a:ext cx="6912293" cy="565295"/>
          </a:xfrm>
          <a:prstGeom prst="rect">
            <a:avLst/>
          </a:prstGeom>
        </p:spPr>
        <p:txBody>
          <a:bodyPr anchor="b"/>
          <a:lstStyle>
            <a:lvl1pPr algn="l">
              <a:defRPr sz="1995"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2258096" y="611215"/>
            <a:ext cx="6912293" cy="4104323"/>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es-MX"/>
          </a:p>
        </p:txBody>
      </p:sp>
      <p:sp>
        <p:nvSpPr>
          <p:cNvPr id="4" name="3 Marcador de texto"/>
          <p:cNvSpPr>
            <a:spLocks noGrp="1"/>
          </p:cNvSpPr>
          <p:nvPr>
            <p:ph type="body" sz="half" idx="2"/>
          </p:nvPr>
        </p:nvSpPr>
        <p:spPr>
          <a:xfrm>
            <a:off x="2258096" y="5353671"/>
            <a:ext cx="6912293" cy="802813"/>
          </a:xfrm>
          <a:prstGeom prst="rect">
            <a:avLst/>
          </a:prstGeom>
        </p:spPr>
        <p:txBody>
          <a:bodyPr/>
          <a:lstStyle>
            <a:lvl1pPr marL="0" indent="0">
              <a:buNone/>
              <a:defRPr sz="1397"/>
            </a:lvl1pPr>
            <a:lvl2pPr marL="456057" indent="0">
              <a:buNone/>
              <a:defRPr sz="1197"/>
            </a:lvl2pPr>
            <a:lvl3pPr marL="912114" indent="0">
              <a:buNone/>
              <a:defRPr sz="998"/>
            </a:lvl3pPr>
            <a:lvl4pPr marL="1368171" indent="0">
              <a:buNone/>
              <a:defRPr sz="898"/>
            </a:lvl4pPr>
            <a:lvl5pPr marL="1824228" indent="0">
              <a:buNone/>
              <a:defRPr sz="898"/>
            </a:lvl5pPr>
            <a:lvl6pPr marL="2280285" indent="0">
              <a:buNone/>
              <a:defRPr sz="898"/>
            </a:lvl6pPr>
            <a:lvl7pPr marL="2736342" indent="0">
              <a:buNone/>
              <a:defRPr sz="898"/>
            </a:lvl7pPr>
            <a:lvl8pPr marL="3192399" indent="0">
              <a:buNone/>
              <a:defRPr sz="898"/>
            </a:lvl8pPr>
            <a:lvl9pPr marL="3648456" indent="0">
              <a:buNone/>
              <a:defRPr sz="898"/>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DBA03608-65DA-491E-88F2-DAAD040CA4BA}" type="datetime1">
              <a:rPr lang="es-MX" smtClean="0">
                <a:solidFill>
                  <a:prstClr val="black">
                    <a:tint val="75000"/>
                  </a:prstClr>
                </a:solidFill>
              </a:rPr>
              <a:t>30/01/2018</a:t>
            </a:fld>
            <a:endParaRPr lang="es-MX">
              <a:solidFill>
                <a:prstClr val="black">
                  <a:tint val="75000"/>
                </a:prstClr>
              </a:solidFill>
            </a:endParaRPr>
          </a:p>
        </p:txBody>
      </p:sp>
      <p:sp>
        <p:nvSpPr>
          <p:cNvPr id="6" name="5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7" name="6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8307965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576025" y="1596126"/>
            <a:ext cx="10368439" cy="4514439"/>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B7881F10-DAAA-4B01-B8F2-BEC3BF46AC1F}"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17595843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352354" y="273939"/>
            <a:ext cx="2592110" cy="5836626"/>
          </a:xfrm>
          <a:prstGeom prst="rect">
            <a:avLst/>
          </a:prstGeo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576025" y="273939"/>
            <a:ext cx="7584321" cy="5836626"/>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D19C2156-8464-45CB-967C-FD6028141C95}"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3904640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2" name="1 Rectángulo"/>
          <p:cNvSpPr/>
          <p:nvPr userDrawn="1"/>
        </p:nvSpPr>
        <p:spPr>
          <a:xfrm>
            <a:off x="33212" y="116335"/>
            <a:ext cx="2540232" cy="790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s-MX" sz="1795">
              <a:solidFill>
                <a:prstClr val="white"/>
              </a:solidFill>
            </a:endParaRPr>
          </a:p>
        </p:txBody>
      </p:sp>
      <p:sp>
        <p:nvSpPr>
          <p:cNvPr id="4" name="3 Marcador de fecha"/>
          <p:cNvSpPr>
            <a:spLocks noGrp="1"/>
          </p:cNvSpPr>
          <p:nvPr>
            <p:ph type="dt" sz="half" idx="10"/>
          </p:nvPr>
        </p:nvSpPr>
        <p:spPr/>
        <p:txBody>
          <a:bodyPr/>
          <a:lstStyle/>
          <a:p>
            <a:fld id="{E894CBB4-4C06-4506-907B-254D8517F8D8}"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
        <p:nvSpPr>
          <p:cNvPr id="8" name="7 Rectángulo"/>
          <p:cNvSpPr/>
          <p:nvPr/>
        </p:nvSpPr>
        <p:spPr>
          <a:xfrm>
            <a:off x="0" y="0"/>
            <a:ext cx="11520488" cy="684053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2114"/>
            <a:endParaRPr lang="es-MX" sz="1795" dirty="0">
              <a:solidFill>
                <a:prstClr val="white"/>
              </a:solidFill>
            </a:endParaRPr>
          </a:p>
        </p:txBody>
      </p:sp>
      <p:sp>
        <p:nvSpPr>
          <p:cNvPr id="14" name="13 Rectángulo"/>
          <p:cNvSpPr/>
          <p:nvPr userDrawn="1"/>
        </p:nvSpPr>
        <p:spPr>
          <a:xfrm>
            <a:off x="9026258" y="10413"/>
            <a:ext cx="2494231" cy="1973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s-MX" sz="1795">
              <a:solidFill>
                <a:prstClr val="white"/>
              </a:solidFill>
            </a:endParaRPr>
          </a:p>
        </p:txBody>
      </p:sp>
    </p:spTree>
    <p:extLst>
      <p:ext uri="{BB962C8B-B14F-4D97-AF65-F5344CB8AC3E}">
        <p14:creationId xmlns:p14="http://schemas.microsoft.com/office/powerpoint/2010/main" val="1464179831"/>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a:xfrm>
            <a:off x="576025" y="1596126"/>
            <a:ext cx="10368439" cy="4514439"/>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6B4E3284-61D7-456B-822C-D47D0C0A3057}"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34329402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10039" y="4395679"/>
            <a:ext cx="9792415" cy="1358607"/>
          </a:xfrm>
          <a:prstGeom prst="rect">
            <a:avLst/>
          </a:prstGeom>
        </p:spPr>
        <p:txBody>
          <a:bodyPr anchor="t"/>
          <a:lstStyle>
            <a:lvl1pPr algn="l">
              <a:defRPr sz="399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910039" y="2899312"/>
            <a:ext cx="9792415" cy="1496367"/>
          </a:xfrm>
          <a:prstGeom prst="rect">
            <a:avLst/>
          </a:prstGeom>
        </p:spPr>
        <p:txBody>
          <a:bodyPr anchor="b"/>
          <a:lstStyle>
            <a:lvl1pPr marL="0" indent="0">
              <a:buNone/>
              <a:defRPr sz="1995">
                <a:solidFill>
                  <a:schemeClr val="tx1">
                    <a:tint val="75000"/>
                  </a:schemeClr>
                </a:solidFill>
              </a:defRPr>
            </a:lvl1pPr>
            <a:lvl2pPr marL="456057" indent="0">
              <a:buNone/>
              <a:defRPr sz="1795">
                <a:solidFill>
                  <a:schemeClr val="tx1">
                    <a:tint val="75000"/>
                  </a:schemeClr>
                </a:solidFill>
              </a:defRPr>
            </a:lvl2pPr>
            <a:lvl3pPr marL="912114" indent="0">
              <a:buNone/>
              <a:defRPr sz="1596">
                <a:solidFill>
                  <a:schemeClr val="tx1">
                    <a:tint val="75000"/>
                  </a:schemeClr>
                </a:solidFill>
              </a:defRPr>
            </a:lvl3pPr>
            <a:lvl4pPr marL="1368171" indent="0">
              <a:buNone/>
              <a:defRPr sz="1397">
                <a:solidFill>
                  <a:schemeClr val="tx1">
                    <a:tint val="75000"/>
                  </a:schemeClr>
                </a:solidFill>
              </a:defRPr>
            </a:lvl4pPr>
            <a:lvl5pPr marL="1824228" indent="0">
              <a:buNone/>
              <a:defRPr sz="1397">
                <a:solidFill>
                  <a:schemeClr val="tx1">
                    <a:tint val="75000"/>
                  </a:schemeClr>
                </a:solidFill>
              </a:defRPr>
            </a:lvl5pPr>
            <a:lvl6pPr marL="2280285" indent="0">
              <a:buNone/>
              <a:defRPr sz="1397">
                <a:solidFill>
                  <a:schemeClr val="tx1">
                    <a:tint val="75000"/>
                  </a:schemeClr>
                </a:solidFill>
              </a:defRPr>
            </a:lvl6pPr>
            <a:lvl7pPr marL="2736342" indent="0">
              <a:buNone/>
              <a:defRPr sz="1397">
                <a:solidFill>
                  <a:schemeClr val="tx1">
                    <a:tint val="75000"/>
                  </a:schemeClr>
                </a:solidFill>
              </a:defRPr>
            </a:lvl7pPr>
            <a:lvl8pPr marL="3192399" indent="0">
              <a:buNone/>
              <a:defRPr sz="1397">
                <a:solidFill>
                  <a:schemeClr val="tx1">
                    <a:tint val="75000"/>
                  </a:schemeClr>
                </a:solidFill>
              </a:defRPr>
            </a:lvl8pPr>
            <a:lvl9pPr marL="3648456" indent="0">
              <a:buNone/>
              <a:defRPr sz="1397">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17D262CF-E0BF-4FD0-A64B-33AECA6464DF}"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1750204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94955C-334A-4B53-9441-BE2E0EDB4195}" type="datetime1">
              <a:rPr lang="es-MX" smtClean="0"/>
              <a:t>30/01/2018</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4157A6DE-B0C9-47C2-A09D-C7F8A3BFFA3F}" type="slidenum">
              <a:rPr lang="es-MX" smtClean="0"/>
              <a:t>‹Nº›</a:t>
            </a:fld>
            <a:endParaRPr lang="es-MX"/>
          </a:p>
        </p:txBody>
      </p:sp>
    </p:spTree>
    <p:extLst>
      <p:ext uri="{BB962C8B-B14F-4D97-AF65-F5344CB8AC3E}">
        <p14:creationId xmlns:p14="http://schemas.microsoft.com/office/powerpoint/2010/main" val="31825603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576024" y="1596126"/>
            <a:ext cx="5088216" cy="4514439"/>
          </a:xfrm>
          <a:prstGeom prst="rect">
            <a:avLst/>
          </a:prstGeom>
        </p:spPr>
        <p:txBody>
          <a:bodyPr/>
          <a:lstStyle>
            <a:lvl1pPr>
              <a:defRPr sz="2793"/>
            </a:lvl1pPr>
            <a:lvl2pPr>
              <a:defRPr sz="2394"/>
            </a:lvl2pPr>
            <a:lvl3pPr>
              <a:defRPr sz="1995"/>
            </a:lvl3pPr>
            <a:lvl4pPr>
              <a:defRPr sz="1795"/>
            </a:lvl4pPr>
            <a:lvl5pPr>
              <a:defRPr sz="1795"/>
            </a:lvl5pPr>
            <a:lvl6pPr>
              <a:defRPr sz="1795"/>
            </a:lvl6pPr>
            <a:lvl7pPr>
              <a:defRPr sz="1795"/>
            </a:lvl7pPr>
            <a:lvl8pPr>
              <a:defRPr sz="1795"/>
            </a:lvl8pPr>
            <a:lvl9pPr>
              <a:defRPr sz="1795"/>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5856248" y="1596126"/>
            <a:ext cx="5088216" cy="4514439"/>
          </a:xfrm>
          <a:prstGeom prst="rect">
            <a:avLst/>
          </a:prstGeom>
        </p:spPr>
        <p:txBody>
          <a:bodyPr/>
          <a:lstStyle>
            <a:lvl1pPr>
              <a:defRPr sz="2793"/>
            </a:lvl1pPr>
            <a:lvl2pPr>
              <a:defRPr sz="2394"/>
            </a:lvl2pPr>
            <a:lvl3pPr>
              <a:defRPr sz="1995"/>
            </a:lvl3pPr>
            <a:lvl4pPr>
              <a:defRPr sz="1795"/>
            </a:lvl4pPr>
            <a:lvl5pPr>
              <a:defRPr sz="1795"/>
            </a:lvl5pPr>
            <a:lvl6pPr>
              <a:defRPr sz="1795"/>
            </a:lvl6pPr>
            <a:lvl7pPr>
              <a:defRPr sz="1795"/>
            </a:lvl7pPr>
            <a:lvl8pPr>
              <a:defRPr sz="1795"/>
            </a:lvl8pPr>
            <a:lvl9pPr>
              <a:defRPr sz="1795"/>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p:txBody>
          <a:bodyPr/>
          <a:lstStyle/>
          <a:p>
            <a:fld id="{CE52ED92-7765-48D3-8594-AE45081046ED}" type="datetime1">
              <a:rPr lang="es-MX" smtClean="0">
                <a:solidFill>
                  <a:prstClr val="black">
                    <a:tint val="75000"/>
                  </a:prstClr>
                </a:solidFill>
              </a:rPr>
              <a:t>30/01/2018</a:t>
            </a:fld>
            <a:endParaRPr lang="es-MX">
              <a:solidFill>
                <a:prstClr val="black">
                  <a:tint val="75000"/>
                </a:prstClr>
              </a:solidFill>
            </a:endParaRPr>
          </a:p>
        </p:txBody>
      </p:sp>
      <p:sp>
        <p:nvSpPr>
          <p:cNvPr id="6" name="5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7" name="6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11974816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576025" y="1531204"/>
            <a:ext cx="5090216" cy="638133"/>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576025" y="2169337"/>
            <a:ext cx="5090216" cy="3941227"/>
          </a:xfrm>
          <a:prstGeom prst="rect">
            <a:avLst/>
          </a:prstGeom>
        </p:spPr>
        <p:txBody>
          <a:bodyPr/>
          <a:lstStyle>
            <a:lvl1pPr>
              <a:defRPr sz="2394"/>
            </a:lvl1pPr>
            <a:lvl2pPr>
              <a:defRPr sz="1995"/>
            </a:lvl2pPr>
            <a:lvl3pPr>
              <a:defRPr sz="1795"/>
            </a:lvl3pPr>
            <a:lvl4pPr>
              <a:defRPr sz="1596"/>
            </a:lvl4pPr>
            <a:lvl5pPr>
              <a:defRPr sz="1596"/>
            </a:lvl5pPr>
            <a:lvl6pPr>
              <a:defRPr sz="1596"/>
            </a:lvl6pPr>
            <a:lvl7pPr>
              <a:defRPr sz="1596"/>
            </a:lvl7pPr>
            <a:lvl8pPr>
              <a:defRPr sz="1596"/>
            </a:lvl8pPr>
            <a:lvl9pPr>
              <a:defRPr sz="1596"/>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5852248" y="1531204"/>
            <a:ext cx="5092216" cy="638133"/>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852248" y="2169337"/>
            <a:ext cx="5092216" cy="3941227"/>
          </a:xfrm>
          <a:prstGeom prst="rect">
            <a:avLst/>
          </a:prstGeom>
        </p:spPr>
        <p:txBody>
          <a:bodyPr/>
          <a:lstStyle>
            <a:lvl1pPr>
              <a:defRPr sz="2394"/>
            </a:lvl1pPr>
            <a:lvl2pPr>
              <a:defRPr sz="1995"/>
            </a:lvl2pPr>
            <a:lvl3pPr>
              <a:defRPr sz="1795"/>
            </a:lvl3pPr>
            <a:lvl4pPr>
              <a:defRPr sz="1596"/>
            </a:lvl4pPr>
            <a:lvl5pPr>
              <a:defRPr sz="1596"/>
            </a:lvl5pPr>
            <a:lvl6pPr>
              <a:defRPr sz="1596"/>
            </a:lvl6pPr>
            <a:lvl7pPr>
              <a:defRPr sz="1596"/>
            </a:lvl7pPr>
            <a:lvl8pPr>
              <a:defRPr sz="1596"/>
            </a:lvl8pPr>
            <a:lvl9pPr>
              <a:defRPr sz="1596"/>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p:txBody>
          <a:bodyPr/>
          <a:lstStyle/>
          <a:p>
            <a:fld id="{6AB494A7-8658-4D0C-B90E-D6A190BB5F1B}" type="datetime1">
              <a:rPr lang="es-MX" smtClean="0">
                <a:solidFill>
                  <a:prstClr val="black">
                    <a:tint val="75000"/>
                  </a:prstClr>
                </a:solidFill>
              </a:rPr>
              <a:t>30/01/2018</a:t>
            </a:fld>
            <a:endParaRPr lang="es-MX">
              <a:solidFill>
                <a:prstClr val="black">
                  <a:tint val="75000"/>
                </a:prstClr>
              </a:solidFill>
            </a:endParaRPr>
          </a:p>
        </p:txBody>
      </p:sp>
      <p:sp>
        <p:nvSpPr>
          <p:cNvPr id="8" name="7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9" name="8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6811884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p:txBody>
          <a:bodyPr/>
          <a:lstStyle/>
          <a:p>
            <a:fld id="{322A6DF9-228E-4BA6-91E4-011A7A7E15BA}" type="datetime1">
              <a:rPr lang="es-MX" smtClean="0">
                <a:solidFill>
                  <a:prstClr val="black">
                    <a:tint val="75000"/>
                  </a:prstClr>
                </a:solidFill>
              </a:rPr>
              <a:t>30/01/2018</a:t>
            </a:fld>
            <a:endParaRPr lang="es-MX">
              <a:solidFill>
                <a:prstClr val="black">
                  <a:tint val="75000"/>
                </a:prstClr>
              </a:solidFill>
            </a:endParaRPr>
          </a:p>
        </p:txBody>
      </p:sp>
      <p:sp>
        <p:nvSpPr>
          <p:cNvPr id="4" name="3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5" name="4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7257420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A94A2311-26EB-4CE1-946F-1064F1425927}" type="datetime1">
              <a:rPr lang="es-MX" smtClean="0">
                <a:solidFill>
                  <a:prstClr val="black">
                    <a:tint val="75000"/>
                  </a:prstClr>
                </a:solidFill>
              </a:rPr>
              <a:t>30/01/2018</a:t>
            </a:fld>
            <a:endParaRPr lang="es-MX">
              <a:solidFill>
                <a:prstClr val="black">
                  <a:tint val="75000"/>
                </a:prstClr>
              </a:solidFill>
            </a:endParaRPr>
          </a:p>
        </p:txBody>
      </p:sp>
      <p:sp>
        <p:nvSpPr>
          <p:cNvPr id="3" name="2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4" name="3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11723804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2355"/>
            <a:ext cx="3790161" cy="1159091"/>
          </a:xfrm>
          <a:prstGeom prst="rect">
            <a:avLst/>
          </a:prstGeom>
        </p:spPr>
        <p:txBody>
          <a:bodyPr anchor="b"/>
          <a:lstStyle>
            <a:lvl1pPr algn="l">
              <a:defRPr sz="1995"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4504191" y="272355"/>
            <a:ext cx="6440273" cy="5838210"/>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576025" y="1431446"/>
            <a:ext cx="3790161" cy="4679119"/>
          </a:xfrm>
          <a:prstGeom prst="rect">
            <a:avLst/>
          </a:prstGeom>
        </p:spPr>
        <p:txBody>
          <a:bodyPr/>
          <a:lstStyle>
            <a:lvl1pPr marL="0" indent="0">
              <a:buNone/>
              <a:defRPr sz="1397"/>
            </a:lvl1pPr>
            <a:lvl2pPr marL="456057" indent="0">
              <a:buNone/>
              <a:defRPr sz="1197"/>
            </a:lvl2pPr>
            <a:lvl3pPr marL="912114" indent="0">
              <a:buNone/>
              <a:defRPr sz="998"/>
            </a:lvl3pPr>
            <a:lvl4pPr marL="1368171" indent="0">
              <a:buNone/>
              <a:defRPr sz="898"/>
            </a:lvl4pPr>
            <a:lvl5pPr marL="1824228" indent="0">
              <a:buNone/>
              <a:defRPr sz="898"/>
            </a:lvl5pPr>
            <a:lvl6pPr marL="2280285" indent="0">
              <a:buNone/>
              <a:defRPr sz="898"/>
            </a:lvl6pPr>
            <a:lvl7pPr marL="2736342" indent="0">
              <a:buNone/>
              <a:defRPr sz="898"/>
            </a:lvl7pPr>
            <a:lvl8pPr marL="3192399" indent="0">
              <a:buNone/>
              <a:defRPr sz="898"/>
            </a:lvl8pPr>
            <a:lvl9pPr marL="3648456" indent="0">
              <a:buNone/>
              <a:defRPr sz="898"/>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BAD466A4-4184-442D-81D8-913588DEB0CA}" type="datetime1">
              <a:rPr lang="es-MX" smtClean="0">
                <a:solidFill>
                  <a:prstClr val="black">
                    <a:tint val="75000"/>
                  </a:prstClr>
                </a:solidFill>
              </a:rPr>
              <a:t>30/01/2018</a:t>
            </a:fld>
            <a:endParaRPr lang="es-MX">
              <a:solidFill>
                <a:prstClr val="black">
                  <a:tint val="75000"/>
                </a:prstClr>
              </a:solidFill>
            </a:endParaRPr>
          </a:p>
        </p:txBody>
      </p:sp>
      <p:sp>
        <p:nvSpPr>
          <p:cNvPr id="6" name="5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7" name="6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10703939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258096" y="4788377"/>
            <a:ext cx="6912293" cy="565295"/>
          </a:xfrm>
          <a:prstGeom prst="rect">
            <a:avLst/>
          </a:prstGeom>
        </p:spPr>
        <p:txBody>
          <a:bodyPr anchor="b"/>
          <a:lstStyle>
            <a:lvl1pPr algn="l">
              <a:defRPr sz="1995"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2258096" y="611215"/>
            <a:ext cx="6912293" cy="4104323"/>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es-MX"/>
          </a:p>
        </p:txBody>
      </p:sp>
      <p:sp>
        <p:nvSpPr>
          <p:cNvPr id="4" name="3 Marcador de texto"/>
          <p:cNvSpPr>
            <a:spLocks noGrp="1"/>
          </p:cNvSpPr>
          <p:nvPr>
            <p:ph type="body" sz="half" idx="2"/>
          </p:nvPr>
        </p:nvSpPr>
        <p:spPr>
          <a:xfrm>
            <a:off x="2258096" y="5353671"/>
            <a:ext cx="6912293" cy="802813"/>
          </a:xfrm>
          <a:prstGeom prst="rect">
            <a:avLst/>
          </a:prstGeom>
        </p:spPr>
        <p:txBody>
          <a:bodyPr/>
          <a:lstStyle>
            <a:lvl1pPr marL="0" indent="0">
              <a:buNone/>
              <a:defRPr sz="1397"/>
            </a:lvl1pPr>
            <a:lvl2pPr marL="456057" indent="0">
              <a:buNone/>
              <a:defRPr sz="1197"/>
            </a:lvl2pPr>
            <a:lvl3pPr marL="912114" indent="0">
              <a:buNone/>
              <a:defRPr sz="998"/>
            </a:lvl3pPr>
            <a:lvl4pPr marL="1368171" indent="0">
              <a:buNone/>
              <a:defRPr sz="898"/>
            </a:lvl4pPr>
            <a:lvl5pPr marL="1824228" indent="0">
              <a:buNone/>
              <a:defRPr sz="898"/>
            </a:lvl5pPr>
            <a:lvl6pPr marL="2280285" indent="0">
              <a:buNone/>
              <a:defRPr sz="898"/>
            </a:lvl6pPr>
            <a:lvl7pPr marL="2736342" indent="0">
              <a:buNone/>
              <a:defRPr sz="898"/>
            </a:lvl7pPr>
            <a:lvl8pPr marL="3192399" indent="0">
              <a:buNone/>
              <a:defRPr sz="898"/>
            </a:lvl8pPr>
            <a:lvl9pPr marL="3648456" indent="0">
              <a:buNone/>
              <a:defRPr sz="898"/>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5CD91DE8-EEA8-4368-B28D-F1AB68F6EEF9}" type="datetime1">
              <a:rPr lang="es-MX" smtClean="0">
                <a:solidFill>
                  <a:prstClr val="black">
                    <a:tint val="75000"/>
                  </a:prstClr>
                </a:solidFill>
              </a:rPr>
              <a:t>30/01/2018</a:t>
            </a:fld>
            <a:endParaRPr lang="es-MX">
              <a:solidFill>
                <a:prstClr val="black">
                  <a:tint val="75000"/>
                </a:prstClr>
              </a:solidFill>
            </a:endParaRPr>
          </a:p>
        </p:txBody>
      </p:sp>
      <p:sp>
        <p:nvSpPr>
          <p:cNvPr id="6" name="5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7" name="6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150116703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576025" y="1596126"/>
            <a:ext cx="10368439" cy="4514439"/>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B3445191-D6F2-452D-955C-976951A99A72}"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135899947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352354" y="273939"/>
            <a:ext cx="2592110" cy="5836626"/>
          </a:xfrm>
          <a:prstGeom prst="rect">
            <a:avLst/>
          </a:prstGeo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576025" y="273939"/>
            <a:ext cx="7584321" cy="5836626"/>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261100C3-058E-4246-91A4-16A5B2F46691}"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188699714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2" name="1 Rectángulo"/>
          <p:cNvSpPr/>
          <p:nvPr userDrawn="1"/>
        </p:nvSpPr>
        <p:spPr>
          <a:xfrm>
            <a:off x="33212" y="116335"/>
            <a:ext cx="2540232" cy="790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s-MX" sz="1795">
              <a:solidFill>
                <a:prstClr val="white"/>
              </a:solidFill>
            </a:endParaRPr>
          </a:p>
        </p:txBody>
      </p:sp>
      <p:sp>
        <p:nvSpPr>
          <p:cNvPr id="4" name="3 Marcador de fecha"/>
          <p:cNvSpPr>
            <a:spLocks noGrp="1"/>
          </p:cNvSpPr>
          <p:nvPr>
            <p:ph type="dt" sz="half" idx="10"/>
          </p:nvPr>
        </p:nvSpPr>
        <p:spPr/>
        <p:txBody>
          <a:bodyPr/>
          <a:lstStyle/>
          <a:p>
            <a:fld id="{63D6B603-785D-498D-85F6-0A70CF61BE3B}"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
        <p:nvSpPr>
          <p:cNvPr id="8" name="7 Rectángulo"/>
          <p:cNvSpPr/>
          <p:nvPr/>
        </p:nvSpPr>
        <p:spPr>
          <a:xfrm>
            <a:off x="0" y="0"/>
            <a:ext cx="11520488" cy="684053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2114"/>
            <a:endParaRPr lang="es-MX" sz="1795" dirty="0">
              <a:solidFill>
                <a:prstClr val="white"/>
              </a:solidFill>
            </a:endParaRPr>
          </a:p>
        </p:txBody>
      </p:sp>
      <p:sp>
        <p:nvSpPr>
          <p:cNvPr id="14" name="13 Rectángulo"/>
          <p:cNvSpPr/>
          <p:nvPr userDrawn="1"/>
        </p:nvSpPr>
        <p:spPr>
          <a:xfrm>
            <a:off x="9026258" y="10413"/>
            <a:ext cx="2494231" cy="1973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s-MX" sz="1795">
              <a:solidFill>
                <a:prstClr val="white"/>
              </a:solidFill>
            </a:endParaRPr>
          </a:p>
        </p:txBody>
      </p:sp>
    </p:spTree>
    <p:extLst>
      <p:ext uri="{BB962C8B-B14F-4D97-AF65-F5344CB8AC3E}">
        <p14:creationId xmlns:p14="http://schemas.microsoft.com/office/powerpoint/2010/main" val="3052731486"/>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a:xfrm>
            <a:off x="576025" y="1596126"/>
            <a:ext cx="10368439" cy="4514439"/>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D43B28F5-3015-4FEF-A605-79B20BC783EB}"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39235464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793535" y="456036"/>
            <a:ext cx="3715657" cy="1596126"/>
          </a:xfrm>
        </p:spPr>
        <p:txBody>
          <a:bodyPr anchor="b"/>
          <a:lstStyle>
            <a:lvl1pPr>
              <a:defRPr sz="3024"/>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897708" y="984911"/>
            <a:ext cx="5832247" cy="4861216"/>
          </a:xfrm>
        </p:spPr>
        <p:txBody>
          <a:bodyPr/>
          <a:lstStyle>
            <a:lvl1pPr>
              <a:defRPr sz="3024"/>
            </a:lvl1pPr>
            <a:lvl2pPr>
              <a:defRPr sz="2646"/>
            </a:lvl2pPr>
            <a:lvl3pPr>
              <a:defRPr sz="2268"/>
            </a:lvl3pPr>
            <a:lvl4pPr>
              <a:defRPr sz="1890"/>
            </a:lvl4pPr>
            <a:lvl5pPr>
              <a:defRPr sz="1890"/>
            </a:lvl5pPr>
            <a:lvl6pPr>
              <a:defRPr sz="1890"/>
            </a:lvl6pPr>
            <a:lvl7pPr>
              <a:defRPr sz="1890"/>
            </a:lvl7pPr>
            <a:lvl8pPr>
              <a:defRPr sz="1890"/>
            </a:lvl8pPr>
            <a:lvl9pPr>
              <a:defRPr sz="189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793535" y="2052161"/>
            <a:ext cx="3715657" cy="3801883"/>
          </a:xfrm>
        </p:spPr>
        <p:txBody>
          <a:bodyPr/>
          <a:lstStyle>
            <a:lvl1pPr marL="0" indent="0">
              <a:buNone/>
              <a:defRPr sz="1512"/>
            </a:lvl1pPr>
            <a:lvl2pPr marL="432008" indent="0">
              <a:buNone/>
              <a:defRPr sz="1323"/>
            </a:lvl2pPr>
            <a:lvl3pPr marL="864017" indent="0">
              <a:buNone/>
              <a:defRPr sz="1134"/>
            </a:lvl3pPr>
            <a:lvl4pPr marL="1296025" indent="0">
              <a:buNone/>
              <a:defRPr sz="945"/>
            </a:lvl4pPr>
            <a:lvl5pPr marL="1728033" indent="0">
              <a:buNone/>
              <a:defRPr sz="945"/>
            </a:lvl5pPr>
            <a:lvl6pPr marL="2160041" indent="0">
              <a:buNone/>
              <a:defRPr sz="945"/>
            </a:lvl6pPr>
            <a:lvl7pPr marL="2592050" indent="0">
              <a:buNone/>
              <a:defRPr sz="945"/>
            </a:lvl7pPr>
            <a:lvl8pPr marL="3024058" indent="0">
              <a:buNone/>
              <a:defRPr sz="945"/>
            </a:lvl8pPr>
            <a:lvl9pPr marL="3456066" indent="0">
              <a:buNone/>
              <a:defRPr sz="945"/>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5A898A12-D299-416B-9DA8-053287254E64}" type="datetime1">
              <a:rPr lang="es-MX" smtClean="0"/>
              <a:t>30/01/2018</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4157A6DE-B0C9-47C2-A09D-C7F8A3BFFA3F}" type="slidenum">
              <a:rPr lang="es-MX" smtClean="0"/>
              <a:t>‹Nº›</a:t>
            </a:fld>
            <a:endParaRPr lang="es-MX"/>
          </a:p>
        </p:txBody>
      </p:sp>
    </p:spTree>
    <p:extLst>
      <p:ext uri="{BB962C8B-B14F-4D97-AF65-F5344CB8AC3E}">
        <p14:creationId xmlns:p14="http://schemas.microsoft.com/office/powerpoint/2010/main" val="178590407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10039" y="4395679"/>
            <a:ext cx="9792415" cy="1358607"/>
          </a:xfrm>
          <a:prstGeom prst="rect">
            <a:avLst/>
          </a:prstGeom>
        </p:spPr>
        <p:txBody>
          <a:bodyPr anchor="t"/>
          <a:lstStyle>
            <a:lvl1pPr algn="l">
              <a:defRPr sz="399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910039" y="2899312"/>
            <a:ext cx="9792415" cy="1496367"/>
          </a:xfrm>
          <a:prstGeom prst="rect">
            <a:avLst/>
          </a:prstGeom>
        </p:spPr>
        <p:txBody>
          <a:bodyPr anchor="b"/>
          <a:lstStyle>
            <a:lvl1pPr marL="0" indent="0">
              <a:buNone/>
              <a:defRPr sz="1995">
                <a:solidFill>
                  <a:schemeClr val="tx1">
                    <a:tint val="75000"/>
                  </a:schemeClr>
                </a:solidFill>
              </a:defRPr>
            </a:lvl1pPr>
            <a:lvl2pPr marL="456057" indent="0">
              <a:buNone/>
              <a:defRPr sz="1795">
                <a:solidFill>
                  <a:schemeClr val="tx1">
                    <a:tint val="75000"/>
                  </a:schemeClr>
                </a:solidFill>
              </a:defRPr>
            </a:lvl2pPr>
            <a:lvl3pPr marL="912114" indent="0">
              <a:buNone/>
              <a:defRPr sz="1596">
                <a:solidFill>
                  <a:schemeClr val="tx1">
                    <a:tint val="75000"/>
                  </a:schemeClr>
                </a:solidFill>
              </a:defRPr>
            </a:lvl3pPr>
            <a:lvl4pPr marL="1368171" indent="0">
              <a:buNone/>
              <a:defRPr sz="1397">
                <a:solidFill>
                  <a:schemeClr val="tx1">
                    <a:tint val="75000"/>
                  </a:schemeClr>
                </a:solidFill>
              </a:defRPr>
            </a:lvl4pPr>
            <a:lvl5pPr marL="1824228" indent="0">
              <a:buNone/>
              <a:defRPr sz="1397">
                <a:solidFill>
                  <a:schemeClr val="tx1">
                    <a:tint val="75000"/>
                  </a:schemeClr>
                </a:solidFill>
              </a:defRPr>
            </a:lvl5pPr>
            <a:lvl6pPr marL="2280285" indent="0">
              <a:buNone/>
              <a:defRPr sz="1397">
                <a:solidFill>
                  <a:schemeClr val="tx1">
                    <a:tint val="75000"/>
                  </a:schemeClr>
                </a:solidFill>
              </a:defRPr>
            </a:lvl6pPr>
            <a:lvl7pPr marL="2736342" indent="0">
              <a:buNone/>
              <a:defRPr sz="1397">
                <a:solidFill>
                  <a:schemeClr val="tx1">
                    <a:tint val="75000"/>
                  </a:schemeClr>
                </a:solidFill>
              </a:defRPr>
            </a:lvl7pPr>
            <a:lvl8pPr marL="3192399" indent="0">
              <a:buNone/>
              <a:defRPr sz="1397">
                <a:solidFill>
                  <a:schemeClr val="tx1">
                    <a:tint val="75000"/>
                  </a:schemeClr>
                </a:solidFill>
              </a:defRPr>
            </a:lvl8pPr>
            <a:lvl9pPr marL="3648456" indent="0">
              <a:buNone/>
              <a:defRPr sz="1397">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D270FCDA-A09D-41C5-8830-EAE453863B79}"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18630070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576024" y="1596126"/>
            <a:ext cx="5088216" cy="4514439"/>
          </a:xfrm>
          <a:prstGeom prst="rect">
            <a:avLst/>
          </a:prstGeom>
        </p:spPr>
        <p:txBody>
          <a:bodyPr/>
          <a:lstStyle>
            <a:lvl1pPr>
              <a:defRPr sz="2793"/>
            </a:lvl1pPr>
            <a:lvl2pPr>
              <a:defRPr sz="2394"/>
            </a:lvl2pPr>
            <a:lvl3pPr>
              <a:defRPr sz="1995"/>
            </a:lvl3pPr>
            <a:lvl4pPr>
              <a:defRPr sz="1795"/>
            </a:lvl4pPr>
            <a:lvl5pPr>
              <a:defRPr sz="1795"/>
            </a:lvl5pPr>
            <a:lvl6pPr>
              <a:defRPr sz="1795"/>
            </a:lvl6pPr>
            <a:lvl7pPr>
              <a:defRPr sz="1795"/>
            </a:lvl7pPr>
            <a:lvl8pPr>
              <a:defRPr sz="1795"/>
            </a:lvl8pPr>
            <a:lvl9pPr>
              <a:defRPr sz="1795"/>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5856248" y="1596126"/>
            <a:ext cx="5088216" cy="4514439"/>
          </a:xfrm>
          <a:prstGeom prst="rect">
            <a:avLst/>
          </a:prstGeom>
        </p:spPr>
        <p:txBody>
          <a:bodyPr/>
          <a:lstStyle>
            <a:lvl1pPr>
              <a:defRPr sz="2793"/>
            </a:lvl1pPr>
            <a:lvl2pPr>
              <a:defRPr sz="2394"/>
            </a:lvl2pPr>
            <a:lvl3pPr>
              <a:defRPr sz="1995"/>
            </a:lvl3pPr>
            <a:lvl4pPr>
              <a:defRPr sz="1795"/>
            </a:lvl4pPr>
            <a:lvl5pPr>
              <a:defRPr sz="1795"/>
            </a:lvl5pPr>
            <a:lvl6pPr>
              <a:defRPr sz="1795"/>
            </a:lvl6pPr>
            <a:lvl7pPr>
              <a:defRPr sz="1795"/>
            </a:lvl7pPr>
            <a:lvl8pPr>
              <a:defRPr sz="1795"/>
            </a:lvl8pPr>
            <a:lvl9pPr>
              <a:defRPr sz="1795"/>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p:txBody>
          <a:bodyPr/>
          <a:lstStyle/>
          <a:p>
            <a:fld id="{8640930C-A9F6-44E7-AFEE-AFEFF981C406}" type="datetime1">
              <a:rPr lang="es-MX" smtClean="0">
                <a:solidFill>
                  <a:prstClr val="black">
                    <a:tint val="75000"/>
                  </a:prstClr>
                </a:solidFill>
              </a:rPr>
              <a:t>30/01/2018</a:t>
            </a:fld>
            <a:endParaRPr lang="es-MX">
              <a:solidFill>
                <a:prstClr val="black">
                  <a:tint val="75000"/>
                </a:prstClr>
              </a:solidFill>
            </a:endParaRPr>
          </a:p>
        </p:txBody>
      </p:sp>
      <p:sp>
        <p:nvSpPr>
          <p:cNvPr id="6" name="5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7" name="6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106168896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576025" y="1531204"/>
            <a:ext cx="5090216" cy="638133"/>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576025" y="2169337"/>
            <a:ext cx="5090216" cy="3941227"/>
          </a:xfrm>
          <a:prstGeom prst="rect">
            <a:avLst/>
          </a:prstGeom>
        </p:spPr>
        <p:txBody>
          <a:bodyPr/>
          <a:lstStyle>
            <a:lvl1pPr>
              <a:defRPr sz="2394"/>
            </a:lvl1pPr>
            <a:lvl2pPr>
              <a:defRPr sz="1995"/>
            </a:lvl2pPr>
            <a:lvl3pPr>
              <a:defRPr sz="1795"/>
            </a:lvl3pPr>
            <a:lvl4pPr>
              <a:defRPr sz="1596"/>
            </a:lvl4pPr>
            <a:lvl5pPr>
              <a:defRPr sz="1596"/>
            </a:lvl5pPr>
            <a:lvl6pPr>
              <a:defRPr sz="1596"/>
            </a:lvl6pPr>
            <a:lvl7pPr>
              <a:defRPr sz="1596"/>
            </a:lvl7pPr>
            <a:lvl8pPr>
              <a:defRPr sz="1596"/>
            </a:lvl8pPr>
            <a:lvl9pPr>
              <a:defRPr sz="1596"/>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5852248" y="1531204"/>
            <a:ext cx="5092216" cy="638133"/>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852248" y="2169337"/>
            <a:ext cx="5092216" cy="3941227"/>
          </a:xfrm>
          <a:prstGeom prst="rect">
            <a:avLst/>
          </a:prstGeom>
        </p:spPr>
        <p:txBody>
          <a:bodyPr/>
          <a:lstStyle>
            <a:lvl1pPr>
              <a:defRPr sz="2394"/>
            </a:lvl1pPr>
            <a:lvl2pPr>
              <a:defRPr sz="1995"/>
            </a:lvl2pPr>
            <a:lvl3pPr>
              <a:defRPr sz="1795"/>
            </a:lvl3pPr>
            <a:lvl4pPr>
              <a:defRPr sz="1596"/>
            </a:lvl4pPr>
            <a:lvl5pPr>
              <a:defRPr sz="1596"/>
            </a:lvl5pPr>
            <a:lvl6pPr>
              <a:defRPr sz="1596"/>
            </a:lvl6pPr>
            <a:lvl7pPr>
              <a:defRPr sz="1596"/>
            </a:lvl7pPr>
            <a:lvl8pPr>
              <a:defRPr sz="1596"/>
            </a:lvl8pPr>
            <a:lvl9pPr>
              <a:defRPr sz="1596"/>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p:txBody>
          <a:bodyPr/>
          <a:lstStyle/>
          <a:p>
            <a:fld id="{35A80DF8-2633-4ACE-8823-0CA4BA901093}" type="datetime1">
              <a:rPr lang="es-MX" smtClean="0">
                <a:solidFill>
                  <a:prstClr val="black">
                    <a:tint val="75000"/>
                  </a:prstClr>
                </a:solidFill>
              </a:rPr>
              <a:t>30/01/2018</a:t>
            </a:fld>
            <a:endParaRPr lang="es-MX">
              <a:solidFill>
                <a:prstClr val="black">
                  <a:tint val="75000"/>
                </a:prstClr>
              </a:solidFill>
            </a:endParaRPr>
          </a:p>
        </p:txBody>
      </p:sp>
      <p:sp>
        <p:nvSpPr>
          <p:cNvPr id="8" name="7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9" name="8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411501490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p:txBody>
          <a:bodyPr/>
          <a:lstStyle/>
          <a:p>
            <a:fld id="{269C1EEF-835E-4C09-BE13-03C8DDA89D33}" type="datetime1">
              <a:rPr lang="es-MX" smtClean="0">
                <a:solidFill>
                  <a:prstClr val="black">
                    <a:tint val="75000"/>
                  </a:prstClr>
                </a:solidFill>
              </a:rPr>
              <a:t>30/01/2018</a:t>
            </a:fld>
            <a:endParaRPr lang="es-MX">
              <a:solidFill>
                <a:prstClr val="black">
                  <a:tint val="75000"/>
                </a:prstClr>
              </a:solidFill>
            </a:endParaRPr>
          </a:p>
        </p:txBody>
      </p:sp>
      <p:sp>
        <p:nvSpPr>
          <p:cNvPr id="4" name="3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5" name="4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22498416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6E856D7B-989E-439E-B6C1-DF2385C31085}" type="datetime1">
              <a:rPr lang="es-MX" smtClean="0">
                <a:solidFill>
                  <a:prstClr val="black">
                    <a:tint val="75000"/>
                  </a:prstClr>
                </a:solidFill>
              </a:rPr>
              <a:t>30/01/2018</a:t>
            </a:fld>
            <a:endParaRPr lang="es-MX">
              <a:solidFill>
                <a:prstClr val="black">
                  <a:tint val="75000"/>
                </a:prstClr>
              </a:solidFill>
            </a:endParaRPr>
          </a:p>
        </p:txBody>
      </p:sp>
      <p:sp>
        <p:nvSpPr>
          <p:cNvPr id="3" name="2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4" name="3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406933838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2355"/>
            <a:ext cx="3790161" cy="1159091"/>
          </a:xfrm>
          <a:prstGeom prst="rect">
            <a:avLst/>
          </a:prstGeom>
        </p:spPr>
        <p:txBody>
          <a:bodyPr anchor="b"/>
          <a:lstStyle>
            <a:lvl1pPr algn="l">
              <a:defRPr sz="1995"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4504191" y="272355"/>
            <a:ext cx="6440273" cy="5838210"/>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576025" y="1431446"/>
            <a:ext cx="3790161" cy="4679119"/>
          </a:xfrm>
          <a:prstGeom prst="rect">
            <a:avLst/>
          </a:prstGeom>
        </p:spPr>
        <p:txBody>
          <a:bodyPr/>
          <a:lstStyle>
            <a:lvl1pPr marL="0" indent="0">
              <a:buNone/>
              <a:defRPr sz="1397"/>
            </a:lvl1pPr>
            <a:lvl2pPr marL="456057" indent="0">
              <a:buNone/>
              <a:defRPr sz="1197"/>
            </a:lvl2pPr>
            <a:lvl3pPr marL="912114" indent="0">
              <a:buNone/>
              <a:defRPr sz="998"/>
            </a:lvl3pPr>
            <a:lvl4pPr marL="1368171" indent="0">
              <a:buNone/>
              <a:defRPr sz="898"/>
            </a:lvl4pPr>
            <a:lvl5pPr marL="1824228" indent="0">
              <a:buNone/>
              <a:defRPr sz="898"/>
            </a:lvl5pPr>
            <a:lvl6pPr marL="2280285" indent="0">
              <a:buNone/>
              <a:defRPr sz="898"/>
            </a:lvl6pPr>
            <a:lvl7pPr marL="2736342" indent="0">
              <a:buNone/>
              <a:defRPr sz="898"/>
            </a:lvl7pPr>
            <a:lvl8pPr marL="3192399" indent="0">
              <a:buNone/>
              <a:defRPr sz="898"/>
            </a:lvl8pPr>
            <a:lvl9pPr marL="3648456" indent="0">
              <a:buNone/>
              <a:defRPr sz="898"/>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53D7FDC6-4DAD-42A4-8E09-EEF7CCF6FB78}" type="datetime1">
              <a:rPr lang="es-MX" smtClean="0">
                <a:solidFill>
                  <a:prstClr val="black">
                    <a:tint val="75000"/>
                  </a:prstClr>
                </a:solidFill>
              </a:rPr>
              <a:t>30/01/2018</a:t>
            </a:fld>
            <a:endParaRPr lang="es-MX">
              <a:solidFill>
                <a:prstClr val="black">
                  <a:tint val="75000"/>
                </a:prstClr>
              </a:solidFill>
            </a:endParaRPr>
          </a:p>
        </p:txBody>
      </p:sp>
      <p:sp>
        <p:nvSpPr>
          <p:cNvPr id="6" name="5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7" name="6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20284452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258096" y="4788377"/>
            <a:ext cx="6912293" cy="565295"/>
          </a:xfrm>
          <a:prstGeom prst="rect">
            <a:avLst/>
          </a:prstGeom>
        </p:spPr>
        <p:txBody>
          <a:bodyPr anchor="b"/>
          <a:lstStyle>
            <a:lvl1pPr algn="l">
              <a:defRPr sz="1995"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2258096" y="611215"/>
            <a:ext cx="6912293" cy="4104323"/>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es-MX"/>
          </a:p>
        </p:txBody>
      </p:sp>
      <p:sp>
        <p:nvSpPr>
          <p:cNvPr id="4" name="3 Marcador de texto"/>
          <p:cNvSpPr>
            <a:spLocks noGrp="1"/>
          </p:cNvSpPr>
          <p:nvPr>
            <p:ph type="body" sz="half" idx="2"/>
          </p:nvPr>
        </p:nvSpPr>
        <p:spPr>
          <a:xfrm>
            <a:off x="2258096" y="5353671"/>
            <a:ext cx="6912293" cy="802813"/>
          </a:xfrm>
          <a:prstGeom prst="rect">
            <a:avLst/>
          </a:prstGeom>
        </p:spPr>
        <p:txBody>
          <a:bodyPr/>
          <a:lstStyle>
            <a:lvl1pPr marL="0" indent="0">
              <a:buNone/>
              <a:defRPr sz="1397"/>
            </a:lvl1pPr>
            <a:lvl2pPr marL="456057" indent="0">
              <a:buNone/>
              <a:defRPr sz="1197"/>
            </a:lvl2pPr>
            <a:lvl3pPr marL="912114" indent="0">
              <a:buNone/>
              <a:defRPr sz="998"/>
            </a:lvl3pPr>
            <a:lvl4pPr marL="1368171" indent="0">
              <a:buNone/>
              <a:defRPr sz="898"/>
            </a:lvl4pPr>
            <a:lvl5pPr marL="1824228" indent="0">
              <a:buNone/>
              <a:defRPr sz="898"/>
            </a:lvl5pPr>
            <a:lvl6pPr marL="2280285" indent="0">
              <a:buNone/>
              <a:defRPr sz="898"/>
            </a:lvl6pPr>
            <a:lvl7pPr marL="2736342" indent="0">
              <a:buNone/>
              <a:defRPr sz="898"/>
            </a:lvl7pPr>
            <a:lvl8pPr marL="3192399" indent="0">
              <a:buNone/>
              <a:defRPr sz="898"/>
            </a:lvl8pPr>
            <a:lvl9pPr marL="3648456" indent="0">
              <a:buNone/>
              <a:defRPr sz="898"/>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26313965-09FE-4F19-9E61-68D0C19097ED}" type="datetime1">
              <a:rPr lang="es-MX" smtClean="0">
                <a:solidFill>
                  <a:prstClr val="black">
                    <a:tint val="75000"/>
                  </a:prstClr>
                </a:solidFill>
              </a:rPr>
              <a:t>30/01/2018</a:t>
            </a:fld>
            <a:endParaRPr lang="es-MX">
              <a:solidFill>
                <a:prstClr val="black">
                  <a:tint val="75000"/>
                </a:prstClr>
              </a:solidFill>
            </a:endParaRPr>
          </a:p>
        </p:txBody>
      </p:sp>
      <p:sp>
        <p:nvSpPr>
          <p:cNvPr id="6" name="5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7" name="6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324560997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576025" y="1596126"/>
            <a:ext cx="10368439" cy="4514439"/>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2E0DD506-E843-4E00-B5BF-DC386607B9A8}"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203437842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352354" y="273939"/>
            <a:ext cx="2592110" cy="5836626"/>
          </a:xfrm>
          <a:prstGeom prst="rect">
            <a:avLst/>
          </a:prstGeo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576025" y="273939"/>
            <a:ext cx="7584321" cy="5836626"/>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1E2471E2-71FD-4697-B78D-6E3D7D07FE62}"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228998264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2" name="1 Rectángulo"/>
          <p:cNvSpPr/>
          <p:nvPr userDrawn="1"/>
        </p:nvSpPr>
        <p:spPr>
          <a:xfrm>
            <a:off x="33212" y="116335"/>
            <a:ext cx="2540232" cy="790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s-MX" sz="1795">
              <a:solidFill>
                <a:prstClr val="white"/>
              </a:solidFill>
            </a:endParaRPr>
          </a:p>
        </p:txBody>
      </p:sp>
      <p:sp>
        <p:nvSpPr>
          <p:cNvPr id="4" name="3 Marcador de fecha"/>
          <p:cNvSpPr>
            <a:spLocks noGrp="1"/>
          </p:cNvSpPr>
          <p:nvPr>
            <p:ph type="dt" sz="half" idx="10"/>
          </p:nvPr>
        </p:nvSpPr>
        <p:spPr/>
        <p:txBody>
          <a:bodyPr/>
          <a:lstStyle/>
          <a:p>
            <a:fld id="{4C5BBB70-4DE6-406D-9084-6BD280ACAE85}"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
        <p:nvSpPr>
          <p:cNvPr id="8" name="7 Rectángulo"/>
          <p:cNvSpPr/>
          <p:nvPr/>
        </p:nvSpPr>
        <p:spPr>
          <a:xfrm>
            <a:off x="0" y="0"/>
            <a:ext cx="11520488" cy="684053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2114"/>
            <a:endParaRPr lang="es-MX" sz="1795" dirty="0">
              <a:solidFill>
                <a:prstClr val="white"/>
              </a:solidFill>
            </a:endParaRPr>
          </a:p>
        </p:txBody>
      </p:sp>
      <p:sp>
        <p:nvSpPr>
          <p:cNvPr id="14" name="13 Rectángulo"/>
          <p:cNvSpPr/>
          <p:nvPr userDrawn="1"/>
        </p:nvSpPr>
        <p:spPr>
          <a:xfrm>
            <a:off x="9026258" y="10413"/>
            <a:ext cx="2494231" cy="1973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s-MX" sz="1795">
              <a:solidFill>
                <a:prstClr val="white"/>
              </a:solidFill>
            </a:endParaRPr>
          </a:p>
        </p:txBody>
      </p:sp>
    </p:spTree>
    <p:extLst>
      <p:ext uri="{BB962C8B-B14F-4D97-AF65-F5344CB8AC3E}">
        <p14:creationId xmlns:p14="http://schemas.microsoft.com/office/powerpoint/2010/main" val="338588881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793535" y="456036"/>
            <a:ext cx="3715657" cy="1596126"/>
          </a:xfrm>
        </p:spPr>
        <p:txBody>
          <a:bodyPr anchor="b"/>
          <a:lstStyle>
            <a:lvl1pPr>
              <a:defRPr sz="3024"/>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4897708" y="984911"/>
            <a:ext cx="5832247" cy="4861216"/>
          </a:xfrm>
        </p:spPr>
        <p:txBody>
          <a:bodyPr anchor="t"/>
          <a:lstStyle>
            <a:lvl1pPr marL="0" indent="0">
              <a:buNone/>
              <a:defRPr sz="3024"/>
            </a:lvl1pPr>
            <a:lvl2pPr marL="432008" indent="0">
              <a:buNone/>
              <a:defRPr sz="2646"/>
            </a:lvl2pPr>
            <a:lvl3pPr marL="864017" indent="0">
              <a:buNone/>
              <a:defRPr sz="2268"/>
            </a:lvl3pPr>
            <a:lvl4pPr marL="1296025" indent="0">
              <a:buNone/>
              <a:defRPr sz="1890"/>
            </a:lvl4pPr>
            <a:lvl5pPr marL="1728033" indent="0">
              <a:buNone/>
              <a:defRPr sz="1890"/>
            </a:lvl5pPr>
            <a:lvl6pPr marL="2160041" indent="0">
              <a:buNone/>
              <a:defRPr sz="1890"/>
            </a:lvl6pPr>
            <a:lvl7pPr marL="2592050" indent="0">
              <a:buNone/>
              <a:defRPr sz="1890"/>
            </a:lvl7pPr>
            <a:lvl8pPr marL="3024058" indent="0">
              <a:buNone/>
              <a:defRPr sz="1890"/>
            </a:lvl8pPr>
            <a:lvl9pPr marL="3456066" indent="0">
              <a:buNone/>
              <a:defRPr sz="189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793535" y="2052161"/>
            <a:ext cx="3715657" cy="3801883"/>
          </a:xfrm>
        </p:spPr>
        <p:txBody>
          <a:bodyPr/>
          <a:lstStyle>
            <a:lvl1pPr marL="0" indent="0">
              <a:buNone/>
              <a:defRPr sz="1512"/>
            </a:lvl1pPr>
            <a:lvl2pPr marL="432008" indent="0">
              <a:buNone/>
              <a:defRPr sz="1323"/>
            </a:lvl2pPr>
            <a:lvl3pPr marL="864017" indent="0">
              <a:buNone/>
              <a:defRPr sz="1134"/>
            </a:lvl3pPr>
            <a:lvl4pPr marL="1296025" indent="0">
              <a:buNone/>
              <a:defRPr sz="945"/>
            </a:lvl4pPr>
            <a:lvl5pPr marL="1728033" indent="0">
              <a:buNone/>
              <a:defRPr sz="945"/>
            </a:lvl5pPr>
            <a:lvl6pPr marL="2160041" indent="0">
              <a:buNone/>
              <a:defRPr sz="945"/>
            </a:lvl6pPr>
            <a:lvl7pPr marL="2592050" indent="0">
              <a:buNone/>
              <a:defRPr sz="945"/>
            </a:lvl7pPr>
            <a:lvl8pPr marL="3024058" indent="0">
              <a:buNone/>
              <a:defRPr sz="945"/>
            </a:lvl8pPr>
            <a:lvl9pPr marL="3456066" indent="0">
              <a:buNone/>
              <a:defRPr sz="945"/>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FB3EC231-34A9-4C25-B1CC-70AD5BC81CC5}" type="datetime1">
              <a:rPr lang="es-MX" smtClean="0"/>
              <a:t>30/01/2018</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4157A6DE-B0C9-47C2-A09D-C7F8A3BFFA3F}" type="slidenum">
              <a:rPr lang="es-MX" smtClean="0"/>
              <a:t>‹Nº›</a:t>
            </a:fld>
            <a:endParaRPr lang="es-MX"/>
          </a:p>
        </p:txBody>
      </p:sp>
    </p:spTree>
    <p:extLst>
      <p:ext uri="{BB962C8B-B14F-4D97-AF65-F5344CB8AC3E}">
        <p14:creationId xmlns:p14="http://schemas.microsoft.com/office/powerpoint/2010/main" val="357852961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a:xfrm>
            <a:off x="576025" y="1596126"/>
            <a:ext cx="10368439" cy="4514439"/>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1C0CB9F4-CEAD-414B-9558-66B8547F9446}"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221687137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10039" y="4395679"/>
            <a:ext cx="9792415" cy="1358607"/>
          </a:xfrm>
          <a:prstGeom prst="rect">
            <a:avLst/>
          </a:prstGeom>
        </p:spPr>
        <p:txBody>
          <a:bodyPr anchor="t"/>
          <a:lstStyle>
            <a:lvl1pPr algn="l">
              <a:defRPr sz="399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910039" y="2899312"/>
            <a:ext cx="9792415" cy="1496367"/>
          </a:xfrm>
          <a:prstGeom prst="rect">
            <a:avLst/>
          </a:prstGeom>
        </p:spPr>
        <p:txBody>
          <a:bodyPr anchor="b"/>
          <a:lstStyle>
            <a:lvl1pPr marL="0" indent="0">
              <a:buNone/>
              <a:defRPr sz="1995">
                <a:solidFill>
                  <a:schemeClr val="tx1">
                    <a:tint val="75000"/>
                  </a:schemeClr>
                </a:solidFill>
              </a:defRPr>
            </a:lvl1pPr>
            <a:lvl2pPr marL="456057" indent="0">
              <a:buNone/>
              <a:defRPr sz="1795">
                <a:solidFill>
                  <a:schemeClr val="tx1">
                    <a:tint val="75000"/>
                  </a:schemeClr>
                </a:solidFill>
              </a:defRPr>
            </a:lvl2pPr>
            <a:lvl3pPr marL="912114" indent="0">
              <a:buNone/>
              <a:defRPr sz="1596">
                <a:solidFill>
                  <a:schemeClr val="tx1">
                    <a:tint val="75000"/>
                  </a:schemeClr>
                </a:solidFill>
              </a:defRPr>
            </a:lvl3pPr>
            <a:lvl4pPr marL="1368171" indent="0">
              <a:buNone/>
              <a:defRPr sz="1397">
                <a:solidFill>
                  <a:schemeClr val="tx1">
                    <a:tint val="75000"/>
                  </a:schemeClr>
                </a:solidFill>
              </a:defRPr>
            </a:lvl4pPr>
            <a:lvl5pPr marL="1824228" indent="0">
              <a:buNone/>
              <a:defRPr sz="1397">
                <a:solidFill>
                  <a:schemeClr val="tx1">
                    <a:tint val="75000"/>
                  </a:schemeClr>
                </a:solidFill>
              </a:defRPr>
            </a:lvl5pPr>
            <a:lvl6pPr marL="2280285" indent="0">
              <a:buNone/>
              <a:defRPr sz="1397">
                <a:solidFill>
                  <a:schemeClr val="tx1">
                    <a:tint val="75000"/>
                  </a:schemeClr>
                </a:solidFill>
              </a:defRPr>
            </a:lvl6pPr>
            <a:lvl7pPr marL="2736342" indent="0">
              <a:buNone/>
              <a:defRPr sz="1397">
                <a:solidFill>
                  <a:schemeClr val="tx1">
                    <a:tint val="75000"/>
                  </a:schemeClr>
                </a:solidFill>
              </a:defRPr>
            </a:lvl7pPr>
            <a:lvl8pPr marL="3192399" indent="0">
              <a:buNone/>
              <a:defRPr sz="1397">
                <a:solidFill>
                  <a:schemeClr val="tx1">
                    <a:tint val="75000"/>
                  </a:schemeClr>
                </a:solidFill>
              </a:defRPr>
            </a:lvl8pPr>
            <a:lvl9pPr marL="3648456" indent="0">
              <a:buNone/>
              <a:defRPr sz="1397">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B3969090-5D46-4C28-BEBE-8E7D4727CAE2}"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279422068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576024" y="1596126"/>
            <a:ext cx="5088216" cy="4514439"/>
          </a:xfrm>
          <a:prstGeom prst="rect">
            <a:avLst/>
          </a:prstGeom>
        </p:spPr>
        <p:txBody>
          <a:bodyPr/>
          <a:lstStyle>
            <a:lvl1pPr>
              <a:defRPr sz="2793"/>
            </a:lvl1pPr>
            <a:lvl2pPr>
              <a:defRPr sz="2394"/>
            </a:lvl2pPr>
            <a:lvl3pPr>
              <a:defRPr sz="1995"/>
            </a:lvl3pPr>
            <a:lvl4pPr>
              <a:defRPr sz="1795"/>
            </a:lvl4pPr>
            <a:lvl5pPr>
              <a:defRPr sz="1795"/>
            </a:lvl5pPr>
            <a:lvl6pPr>
              <a:defRPr sz="1795"/>
            </a:lvl6pPr>
            <a:lvl7pPr>
              <a:defRPr sz="1795"/>
            </a:lvl7pPr>
            <a:lvl8pPr>
              <a:defRPr sz="1795"/>
            </a:lvl8pPr>
            <a:lvl9pPr>
              <a:defRPr sz="1795"/>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5856248" y="1596126"/>
            <a:ext cx="5088216" cy="4514439"/>
          </a:xfrm>
          <a:prstGeom prst="rect">
            <a:avLst/>
          </a:prstGeom>
        </p:spPr>
        <p:txBody>
          <a:bodyPr/>
          <a:lstStyle>
            <a:lvl1pPr>
              <a:defRPr sz="2793"/>
            </a:lvl1pPr>
            <a:lvl2pPr>
              <a:defRPr sz="2394"/>
            </a:lvl2pPr>
            <a:lvl3pPr>
              <a:defRPr sz="1995"/>
            </a:lvl3pPr>
            <a:lvl4pPr>
              <a:defRPr sz="1795"/>
            </a:lvl4pPr>
            <a:lvl5pPr>
              <a:defRPr sz="1795"/>
            </a:lvl5pPr>
            <a:lvl6pPr>
              <a:defRPr sz="1795"/>
            </a:lvl6pPr>
            <a:lvl7pPr>
              <a:defRPr sz="1795"/>
            </a:lvl7pPr>
            <a:lvl8pPr>
              <a:defRPr sz="1795"/>
            </a:lvl8pPr>
            <a:lvl9pPr>
              <a:defRPr sz="1795"/>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p:txBody>
          <a:bodyPr/>
          <a:lstStyle/>
          <a:p>
            <a:fld id="{854CCD18-7500-4C41-82C7-F11886B9D8F7}" type="datetime1">
              <a:rPr lang="es-MX" smtClean="0">
                <a:solidFill>
                  <a:prstClr val="black">
                    <a:tint val="75000"/>
                  </a:prstClr>
                </a:solidFill>
              </a:rPr>
              <a:t>30/01/2018</a:t>
            </a:fld>
            <a:endParaRPr lang="es-MX">
              <a:solidFill>
                <a:prstClr val="black">
                  <a:tint val="75000"/>
                </a:prstClr>
              </a:solidFill>
            </a:endParaRPr>
          </a:p>
        </p:txBody>
      </p:sp>
      <p:sp>
        <p:nvSpPr>
          <p:cNvPr id="6" name="5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7" name="6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106989903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576025" y="1531204"/>
            <a:ext cx="5090216" cy="638133"/>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576025" y="2169337"/>
            <a:ext cx="5090216" cy="3941227"/>
          </a:xfrm>
          <a:prstGeom prst="rect">
            <a:avLst/>
          </a:prstGeom>
        </p:spPr>
        <p:txBody>
          <a:bodyPr/>
          <a:lstStyle>
            <a:lvl1pPr>
              <a:defRPr sz="2394"/>
            </a:lvl1pPr>
            <a:lvl2pPr>
              <a:defRPr sz="1995"/>
            </a:lvl2pPr>
            <a:lvl3pPr>
              <a:defRPr sz="1795"/>
            </a:lvl3pPr>
            <a:lvl4pPr>
              <a:defRPr sz="1596"/>
            </a:lvl4pPr>
            <a:lvl5pPr>
              <a:defRPr sz="1596"/>
            </a:lvl5pPr>
            <a:lvl6pPr>
              <a:defRPr sz="1596"/>
            </a:lvl6pPr>
            <a:lvl7pPr>
              <a:defRPr sz="1596"/>
            </a:lvl7pPr>
            <a:lvl8pPr>
              <a:defRPr sz="1596"/>
            </a:lvl8pPr>
            <a:lvl9pPr>
              <a:defRPr sz="1596"/>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5852248" y="1531204"/>
            <a:ext cx="5092216" cy="638133"/>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852248" y="2169337"/>
            <a:ext cx="5092216" cy="3941227"/>
          </a:xfrm>
          <a:prstGeom prst="rect">
            <a:avLst/>
          </a:prstGeom>
        </p:spPr>
        <p:txBody>
          <a:bodyPr/>
          <a:lstStyle>
            <a:lvl1pPr>
              <a:defRPr sz="2394"/>
            </a:lvl1pPr>
            <a:lvl2pPr>
              <a:defRPr sz="1995"/>
            </a:lvl2pPr>
            <a:lvl3pPr>
              <a:defRPr sz="1795"/>
            </a:lvl3pPr>
            <a:lvl4pPr>
              <a:defRPr sz="1596"/>
            </a:lvl4pPr>
            <a:lvl5pPr>
              <a:defRPr sz="1596"/>
            </a:lvl5pPr>
            <a:lvl6pPr>
              <a:defRPr sz="1596"/>
            </a:lvl6pPr>
            <a:lvl7pPr>
              <a:defRPr sz="1596"/>
            </a:lvl7pPr>
            <a:lvl8pPr>
              <a:defRPr sz="1596"/>
            </a:lvl8pPr>
            <a:lvl9pPr>
              <a:defRPr sz="1596"/>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p:txBody>
          <a:bodyPr/>
          <a:lstStyle/>
          <a:p>
            <a:fld id="{21D8D34C-B986-4654-8D39-1A1F4C83E11D}" type="datetime1">
              <a:rPr lang="es-MX" smtClean="0">
                <a:solidFill>
                  <a:prstClr val="black">
                    <a:tint val="75000"/>
                  </a:prstClr>
                </a:solidFill>
              </a:rPr>
              <a:t>30/01/2018</a:t>
            </a:fld>
            <a:endParaRPr lang="es-MX">
              <a:solidFill>
                <a:prstClr val="black">
                  <a:tint val="75000"/>
                </a:prstClr>
              </a:solidFill>
            </a:endParaRPr>
          </a:p>
        </p:txBody>
      </p:sp>
      <p:sp>
        <p:nvSpPr>
          <p:cNvPr id="8" name="7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9" name="8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28554164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p:txBody>
          <a:bodyPr/>
          <a:lstStyle/>
          <a:p>
            <a:fld id="{9CF2409A-43F8-4795-B618-16BD24870F04}" type="datetime1">
              <a:rPr lang="es-MX" smtClean="0">
                <a:solidFill>
                  <a:prstClr val="black">
                    <a:tint val="75000"/>
                  </a:prstClr>
                </a:solidFill>
              </a:rPr>
              <a:t>30/01/2018</a:t>
            </a:fld>
            <a:endParaRPr lang="es-MX">
              <a:solidFill>
                <a:prstClr val="black">
                  <a:tint val="75000"/>
                </a:prstClr>
              </a:solidFill>
            </a:endParaRPr>
          </a:p>
        </p:txBody>
      </p:sp>
      <p:sp>
        <p:nvSpPr>
          <p:cNvPr id="4" name="3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5" name="4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313805631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966394F6-DABE-4285-A6AE-8129F04E3977}" type="datetime1">
              <a:rPr lang="es-MX" smtClean="0">
                <a:solidFill>
                  <a:prstClr val="black">
                    <a:tint val="75000"/>
                  </a:prstClr>
                </a:solidFill>
              </a:rPr>
              <a:t>30/01/2018</a:t>
            </a:fld>
            <a:endParaRPr lang="es-MX">
              <a:solidFill>
                <a:prstClr val="black">
                  <a:tint val="75000"/>
                </a:prstClr>
              </a:solidFill>
            </a:endParaRPr>
          </a:p>
        </p:txBody>
      </p:sp>
      <p:sp>
        <p:nvSpPr>
          <p:cNvPr id="3" name="2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4" name="3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218132214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2355"/>
            <a:ext cx="3790161" cy="1159091"/>
          </a:xfrm>
          <a:prstGeom prst="rect">
            <a:avLst/>
          </a:prstGeom>
        </p:spPr>
        <p:txBody>
          <a:bodyPr anchor="b"/>
          <a:lstStyle>
            <a:lvl1pPr algn="l">
              <a:defRPr sz="1995"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4504191" y="272355"/>
            <a:ext cx="6440273" cy="5838210"/>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576025" y="1431446"/>
            <a:ext cx="3790161" cy="4679119"/>
          </a:xfrm>
          <a:prstGeom prst="rect">
            <a:avLst/>
          </a:prstGeom>
        </p:spPr>
        <p:txBody>
          <a:bodyPr/>
          <a:lstStyle>
            <a:lvl1pPr marL="0" indent="0">
              <a:buNone/>
              <a:defRPr sz="1397"/>
            </a:lvl1pPr>
            <a:lvl2pPr marL="456057" indent="0">
              <a:buNone/>
              <a:defRPr sz="1197"/>
            </a:lvl2pPr>
            <a:lvl3pPr marL="912114" indent="0">
              <a:buNone/>
              <a:defRPr sz="998"/>
            </a:lvl3pPr>
            <a:lvl4pPr marL="1368171" indent="0">
              <a:buNone/>
              <a:defRPr sz="898"/>
            </a:lvl4pPr>
            <a:lvl5pPr marL="1824228" indent="0">
              <a:buNone/>
              <a:defRPr sz="898"/>
            </a:lvl5pPr>
            <a:lvl6pPr marL="2280285" indent="0">
              <a:buNone/>
              <a:defRPr sz="898"/>
            </a:lvl6pPr>
            <a:lvl7pPr marL="2736342" indent="0">
              <a:buNone/>
              <a:defRPr sz="898"/>
            </a:lvl7pPr>
            <a:lvl8pPr marL="3192399" indent="0">
              <a:buNone/>
              <a:defRPr sz="898"/>
            </a:lvl8pPr>
            <a:lvl9pPr marL="3648456" indent="0">
              <a:buNone/>
              <a:defRPr sz="898"/>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A01342EC-4B61-470C-9BBE-68B8F7689300}" type="datetime1">
              <a:rPr lang="es-MX" smtClean="0">
                <a:solidFill>
                  <a:prstClr val="black">
                    <a:tint val="75000"/>
                  </a:prstClr>
                </a:solidFill>
              </a:rPr>
              <a:t>30/01/2018</a:t>
            </a:fld>
            <a:endParaRPr lang="es-MX">
              <a:solidFill>
                <a:prstClr val="black">
                  <a:tint val="75000"/>
                </a:prstClr>
              </a:solidFill>
            </a:endParaRPr>
          </a:p>
        </p:txBody>
      </p:sp>
      <p:sp>
        <p:nvSpPr>
          <p:cNvPr id="6" name="5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7" name="6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192861207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258096" y="4788377"/>
            <a:ext cx="6912293" cy="565295"/>
          </a:xfrm>
          <a:prstGeom prst="rect">
            <a:avLst/>
          </a:prstGeom>
        </p:spPr>
        <p:txBody>
          <a:bodyPr anchor="b"/>
          <a:lstStyle>
            <a:lvl1pPr algn="l">
              <a:defRPr sz="1995"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2258096" y="611215"/>
            <a:ext cx="6912293" cy="4104323"/>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es-MX"/>
          </a:p>
        </p:txBody>
      </p:sp>
      <p:sp>
        <p:nvSpPr>
          <p:cNvPr id="4" name="3 Marcador de texto"/>
          <p:cNvSpPr>
            <a:spLocks noGrp="1"/>
          </p:cNvSpPr>
          <p:nvPr>
            <p:ph type="body" sz="half" idx="2"/>
          </p:nvPr>
        </p:nvSpPr>
        <p:spPr>
          <a:xfrm>
            <a:off x="2258096" y="5353671"/>
            <a:ext cx="6912293" cy="802813"/>
          </a:xfrm>
          <a:prstGeom prst="rect">
            <a:avLst/>
          </a:prstGeom>
        </p:spPr>
        <p:txBody>
          <a:bodyPr/>
          <a:lstStyle>
            <a:lvl1pPr marL="0" indent="0">
              <a:buNone/>
              <a:defRPr sz="1397"/>
            </a:lvl1pPr>
            <a:lvl2pPr marL="456057" indent="0">
              <a:buNone/>
              <a:defRPr sz="1197"/>
            </a:lvl2pPr>
            <a:lvl3pPr marL="912114" indent="0">
              <a:buNone/>
              <a:defRPr sz="998"/>
            </a:lvl3pPr>
            <a:lvl4pPr marL="1368171" indent="0">
              <a:buNone/>
              <a:defRPr sz="898"/>
            </a:lvl4pPr>
            <a:lvl5pPr marL="1824228" indent="0">
              <a:buNone/>
              <a:defRPr sz="898"/>
            </a:lvl5pPr>
            <a:lvl6pPr marL="2280285" indent="0">
              <a:buNone/>
              <a:defRPr sz="898"/>
            </a:lvl6pPr>
            <a:lvl7pPr marL="2736342" indent="0">
              <a:buNone/>
              <a:defRPr sz="898"/>
            </a:lvl7pPr>
            <a:lvl8pPr marL="3192399" indent="0">
              <a:buNone/>
              <a:defRPr sz="898"/>
            </a:lvl8pPr>
            <a:lvl9pPr marL="3648456" indent="0">
              <a:buNone/>
              <a:defRPr sz="898"/>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DB7E8483-BDF3-456B-9E46-29863F899BFE}" type="datetime1">
              <a:rPr lang="es-MX" smtClean="0">
                <a:solidFill>
                  <a:prstClr val="black">
                    <a:tint val="75000"/>
                  </a:prstClr>
                </a:solidFill>
              </a:rPr>
              <a:t>30/01/2018</a:t>
            </a:fld>
            <a:endParaRPr lang="es-MX">
              <a:solidFill>
                <a:prstClr val="black">
                  <a:tint val="75000"/>
                </a:prstClr>
              </a:solidFill>
            </a:endParaRPr>
          </a:p>
        </p:txBody>
      </p:sp>
      <p:sp>
        <p:nvSpPr>
          <p:cNvPr id="6" name="5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7" name="6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54541705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576025" y="273939"/>
            <a:ext cx="10368439" cy="1140090"/>
          </a:xfrm>
          <a:prstGeom prst="rect">
            <a:avLst/>
          </a:prstGeom>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576025" y="1596126"/>
            <a:ext cx="10368439" cy="4514439"/>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139EC0BE-D808-4B7E-9019-C039EFD6ABDF}"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320100135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352354" y="273939"/>
            <a:ext cx="2592110" cy="5836626"/>
          </a:xfrm>
          <a:prstGeom prst="rect">
            <a:avLst/>
          </a:prstGeo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576025" y="273939"/>
            <a:ext cx="7584321" cy="5836626"/>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411C9DCA-16FD-4C8A-87FA-0F52CD5585BF}" type="datetime1">
              <a:rPr lang="es-MX" smtClean="0">
                <a:solidFill>
                  <a:prstClr val="black">
                    <a:tint val="75000"/>
                  </a:prstClr>
                </a:solidFill>
              </a:rPr>
              <a:t>30/01/2018</a:t>
            </a:fld>
            <a:endParaRPr lang="es-MX">
              <a:solidFill>
                <a:prstClr val="black">
                  <a:tint val="75000"/>
                </a:prstClr>
              </a:solidFill>
            </a:endParaRPr>
          </a:p>
        </p:txBody>
      </p:sp>
      <p:sp>
        <p:nvSpPr>
          <p:cNvPr id="5" name="4 Marcador de pie de página"/>
          <p:cNvSpPr>
            <a:spLocks noGrp="1"/>
          </p:cNvSpPr>
          <p:nvPr>
            <p:ph type="ftr" sz="quarter" idx="11"/>
          </p:nvPr>
        </p:nvSpPr>
        <p:spPr>
          <a:xfrm>
            <a:off x="3936167" y="6340166"/>
            <a:ext cx="3648155" cy="364195"/>
          </a:xfrm>
          <a:prstGeom prst="rect">
            <a:avLst/>
          </a:prstGeom>
        </p:spPr>
        <p:txBody>
          <a:bodyPr/>
          <a:lstStyle/>
          <a:p>
            <a:pPr defTabSz="912114"/>
            <a:endParaRPr lang="es-MX" sz="1795">
              <a:solidFill>
                <a:prstClr val="black"/>
              </a:solidFill>
            </a:endParaRPr>
          </a:p>
        </p:txBody>
      </p:sp>
      <p:sp>
        <p:nvSpPr>
          <p:cNvPr id="6" name="5 Marcador de número de diapositiva"/>
          <p:cNvSpPr>
            <a:spLocks noGrp="1"/>
          </p:cNvSpPr>
          <p:nvPr>
            <p:ph type="sldNum" sz="quarter" idx="12"/>
          </p:nvPr>
        </p:nvSpPr>
        <p:spPr>
          <a:xfrm>
            <a:off x="8256350" y="6340166"/>
            <a:ext cx="2688114" cy="364195"/>
          </a:xfrm>
          <a:prstGeom prst="rect">
            <a:avLst/>
          </a:prstGeom>
        </p:spPr>
        <p:txBody>
          <a:bodyPr/>
          <a:lstStyle/>
          <a:p>
            <a:pPr defTabSz="912114"/>
            <a:fld id="{8DE4BFCE-7882-4E75-9580-4F0DD214035D}" type="slidenum">
              <a:rPr lang="es-MX" sz="1795" smtClean="0">
                <a:solidFill>
                  <a:prstClr val="black"/>
                </a:solidFill>
              </a:rPr>
              <a:pPr defTabSz="912114"/>
              <a:t>‹Nº›</a:t>
            </a:fld>
            <a:endParaRPr lang="es-MX" sz="1795">
              <a:solidFill>
                <a:prstClr val="black"/>
              </a:solidFill>
            </a:endParaRPr>
          </a:p>
        </p:txBody>
      </p:sp>
    </p:spTree>
    <p:extLst>
      <p:ext uri="{BB962C8B-B14F-4D97-AF65-F5344CB8AC3E}">
        <p14:creationId xmlns:p14="http://schemas.microsoft.com/office/powerpoint/2010/main" val="2159422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2.emf"/><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image" Target="../media/image4.jpeg"/><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image" Target="../media/image3.jpe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2.emf"/><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image" Target="../media/image4.jpeg"/><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image" Target="../media/image3.jpe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2.emf"/><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image" Target="../media/image4.jpeg"/><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image" Target="../media/image3.jpe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2.emf"/><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5" Type="http://schemas.openxmlformats.org/officeDocument/2006/relationships/image" Target="../media/image4.jpeg"/><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image" Target="../media/image3.jpe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2.emf"/><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image" Target="../media/image4.jpeg"/><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image" Target="../media/image3.jpe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image" Target="../media/image2.emf"/><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5" Type="http://schemas.openxmlformats.org/officeDocument/2006/relationships/image" Target="../media/image4.jpeg"/><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image" Target="../media/image3.jpe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image" Target="../media/image2.emf"/><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5" Type="http://schemas.openxmlformats.org/officeDocument/2006/relationships/image" Target="../media/image4.jpeg"/><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image" Target="../media/image3.jpe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image" Target="../media/image2.emf"/><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5" Type="http://schemas.openxmlformats.org/officeDocument/2006/relationships/image" Target="../media/image4.jpeg"/><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image" Target="../media/image3.jpe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image" Target="../media/image2.emf"/><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5" Type="http://schemas.openxmlformats.org/officeDocument/2006/relationships/image" Target="../media/image4.jpeg"/><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 Id="rId14" Type="http://schemas.openxmlformats.org/officeDocument/2006/relationships/image" Target="../media/image3.jpe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image" Target="../media/image2.emf"/><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5" Type="http://schemas.openxmlformats.org/officeDocument/2006/relationships/image" Target="../media/image4.jpeg"/><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 Id="rId14" Type="http://schemas.openxmlformats.org/officeDocument/2006/relationships/image" Target="../media/image3.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e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jpe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image" Target="../media/image2.emf"/><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5" Type="http://schemas.openxmlformats.org/officeDocument/2006/relationships/image" Target="../media/image4.jpeg"/><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 Id="rId1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emf"/><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4.jpe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emf"/><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4.jpe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3.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2.emf"/><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4.jpe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3.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2.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4.jpe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3.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2.emf"/><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4.jpeg"/><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3.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2.emf"/><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image" Target="../media/image4.jpeg"/><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3.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2.emf"/><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image" Target="../media/image4.jpeg"/><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92034" y="364196"/>
            <a:ext cx="9936421" cy="1322188"/>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792034" y="1820976"/>
            <a:ext cx="9936421" cy="4340259"/>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92033" y="6340166"/>
            <a:ext cx="2592110" cy="364195"/>
          </a:xfrm>
          <a:prstGeom prst="rect">
            <a:avLst/>
          </a:prstGeom>
        </p:spPr>
        <p:txBody>
          <a:bodyPr vert="horz" lIns="91440" tIns="45720" rIns="91440" bIns="45720" rtlCol="0" anchor="ctr"/>
          <a:lstStyle>
            <a:lvl1pPr algn="l">
              <a:defRPr sz="1134">
                <a:solidFill>
                  <a:schemeClr val="tx1">
                    <a:tint val="75000"/>
                  </a:schemeClr>
                </a:solidFill>
              </a:defRPr>
            </a:lvl1pPr>
          </a:lstStyle>
          <a:p>
            <a:fld id="{C5C85E02-73FA-4360-A305-49C98EDC3719}" type="datetime1">
              <a:rPr lang="es-MX" smtClean="0"/>
              <a:t>30/01/2018</a:t>
            </a:fld>
            <a:endParaRPr lang="es-MX"/>
          </a:p>
        </p:txBody>
      </p:sp>
      <p:sp>
        <p:nvSpPr>
          <p:cNvPr id="5" name="Footer Placeholder 4"/>
          <p:cNvSpPr>
            <a:spLocks noGrp="1"/>
          </p:cNvSpPr>
          <p:nvPr>
            <p:ph type="ftr" sz="quarter" idx="3"/>
          </p:nvPr>
        </p:nvSpPr>
        <p:spPr>
          <a:xfrm>
            <a:off x="3816162" y="6340166"/>
            <a:ext cx="3888165" cy="364195"/>
          </a:xfrm>
          <a:prstGeom prst="rect">
            <a:avLst/>
          </a:prstGeom>
        </p:spPr>
        <p:txBody>
          <a:bodyPr vert="horz" lIns="91440" tIns="45720" rIns="91440" bIns="45720" rtlCol="0" anchor="ctr"/>
          <a:lstStyle>
            <a:lvl1pPr algn="ctr">
              <a:defRPr sz="1134">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8136345" y="6340166"/>
            <a:ext cx="2592110" cy="364195"/>
          </a:xfrm>
          <a:prstGeom prst="rect">
            <a:avLst/>
          </a:prstGeom>
        </p:spPr>
        <p:txBody>
          <a:bodyPr vert="horz" lIns="91440" tIns="45720" rIns="91440" bIns="45720" rtlCol="0" anchor="ctr"/>
          <a:lstStyle>
            <a:lvl1pPr algn="r">
              <a:defRPr sz="1134">
                <a:solidFill>
                  <a:schemeClr val="tx1">
                    <a:tint val="75000"/>
                  </a:schemeClr>
                </a:solidFill>
              </a:defRPr>
            </a:lvl1pPr>
          </a:lstStyle>
          <a:p>
            <a:fld id="{4157A6DE-B0C9-47C2-A09D-C7F8A3BFFA3F}" type="slidenum">
              <a:rPr lang="es-MX" smtClean="0"/>
              <a:t>‹Nº›</a:t>
            </a:fld>
            <a:endParaRPr lang="es-MX"/>
          </a:p>
        </p:txBody>
      </p:sp>
    </p:spTree>
    <p:extLst>
      <p:ext uri="{BB962C8B-B14F-4D97-AF65-F5344CB8AC3E}">
        <p14:creationId xmlns:p14="http://schemas.microsoft.com/office/powerpoint/2010/main" val="12468033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864017" rtl="0" eaLnBrk="1" latinLnBrk="0" hangingPunct="1">
        <a:lnSpc>
          <a:spcPct val="90000"/>
        </a:lnSpc>
        <a:spcBef>
          <a:spcPct val="0"/>
        </a:spcBef>
        <a:buNone/>
        <a:defRPr sz="4158" kern="1200">
          <a:solidFill>
            <a:schemeClr val="tx1"/>
          </a:solidFill>
          <a:latin typeface="+mj-lt"/>
          <a:ea typeface="+mj-ea"/>
          <a:cs typeface="+mj-cs"/>
        </a:defRPr>
      </a:lvl1pPr>
    </p:titleStyle>
    <p:bodyStyle>
      <a:lvl1pPr marL="216004" indent="-216004" algn="l" defTabSz="864017" rtl="0" eaLnBrk="1" latinLnBrk="0" hangingPunct="1">
        <a:lnSpc>
          <a:spcPct val="90000"/>
        </a:lnSpc>
        <a:spcBef>
          <a:spcPts val="945"/>
        </a:spcBef>
        <a:buFont typeface="Arial" panose="020B0604020202020204" pitchFamily="34" charset="0"/>
        <a:buChar char="•"/>
        <a:defRPr sz="2646" kern="1200">
          <a:solidFill>
            <a:schemeClr val="tx1"/>
          </a:solidFill>
          <a:latin typeface="+mn-lt"/>
          <a:ea typeface="+mn-ea"/>
          <a:cs typeface="+mn-cs"/>
        </a:defRPr>
      </a:lvl1pPr>
      <a:lvl2pPr marL="648012" indent="-216004" algn="l" defTabSz="864017" rtl="0" eaLnBrk="1" latinLnBrk="0" hangingPunct="1">
        <a:lnSpc>
          <a:spcPct val="90000"/>
        </a:lnSpc>
        <a:spcBef>
          <a:spcPts val="472"/>
        </a:spcBef>
        <a:buFont typeface="Arial" panose="020B0604020202020204" pitchFamily="34" charset="0"/>
        <a:buChar char="•"/>
        <a:defRPr sz="2268" kern="1200">
          <a:solidFill>
            <a:schemeClr val="tx1"/>
          </a:solidFill>
          <a:latin typeface="+mn-lt"/>
          <a:ea typeface="+mn-ea"/>
          <a:cs typeface="+mn-cs"/>
        </a:defRPr>
      </a:lvl2pPr>
      <a:lvl3pPr marL="1080021" indent="-216004" algn="l" defTabSz="864017" rtl="0" eaLnBrk="1" latinLnBrk="0" hangingPunct="1">
        <a:lnSpc>
          <a:spcPct val="90000"/>
        </a:lnSpc>
        <a:spcBef>
          <a:spcPts val="472"/>
        </a:spcBef>
        <a:buFont typeface="Arial" panose="020B0604020202020204" pitchFamily="34" charset="0"/>
        <a:buChar char="•"/>
        <a:defRPr sz="1890" kern="1200">
          <a:solidFill>
            <a:schemeClr val="tx1"/>
          </a:solidFill>
          <a:latin typeface="+mn-lt"/>
          <a:ea typeface="+mn-ea"/>
          <a:cs typeface="+mn-cs"/>
        </a:defRPr>
      </a:lvl3pPr>
      <a:lvl4pPr marL="1512029" indent="-216004" algn="l" defTabSz="864017"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4pPr>
      <a:lvl5pPr marL="1944037" indent="-216004" algn="l" defTabSz="864017"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5pPr>
      <a:lvl6pPr marL="2376046" indent="-216004" algn="l" defTabSz="864017"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6pPr>
      <a:lvl7pPr marL="2808054" indent="-216004" algn="l" defTabSz="864017"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7pPr>
      <a:lvl8pPr marL="3240062" indent="-216004" algn="l" defTabSz="864017"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8pPr>
      <a:lvl9pPr marL="3672070" indent="-216004" algn="l" defTabSz="864017"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9pPr>
    </p:bodyStyle>
    <p:otherStyle>
      <a:defPPr>
        <a:defRPr lang="en-US"/>
      </a:defPPr>
      <a:lvl1pPr marL="0" algn="l" defTabSz="864017" rtl="0" eaLnBrk="1" latinLnBrk="0" hangingPunct="1">
        <a:defRPr sz="1701" kern="1200">
          <a:solidFill>
            <a:schemeClr val="tx1"/>
          </a:solidFill>
          <a:latin typeface="+mn-lt"/>
          <a:ea typeface="+mn-ea"/>
          <a:cs typeface="+mn-cs"/>
        </a:defRPr>
      </a:lvl1pPr>
      <a:lvl2pPr marL="432008" algn="l" defTabSz="864017" rtl="0" eaLnBrk="1" latinLnBrk="0" hangingPunct="1">
        <a:defRPr sz="1701" kern="1200">
          <a:solidFill>
            <a:schemeClr val="tx1"/>
          </a:solidFill>
          <a:latin typeface="+mn-lt"/>
          <a:ea typeface="+mn-ea"/>
          <a:cs typeface="+mn-cs"/>
        </a:defRPr>
      </a:lvl2pPr>
      <a:lvl3pPr marL="864017" algn="l" defTabSz="864017" rtl="0" eaLnBrk="1" latinLnBrk="0" hangingPunct="1">
        <a:defRPr sz="1701" kern="1200">
          <a:solidFill>
            <a:schemeClr val="tx1"/>
          </a:solidFill>
          <a:latin typeface="+mn-lt"/>
          <a:ea typeface="+mn-ea"/>
          <a:cs typeface="+mn-cs"/>
        </a:defRPr>
      </a:lvl3pPr>
      <a:lvl4pPr marL="1296025" algn="l" defTabSz="864017" rtl="0" eaLnBrk="1" latinLnBrk="0" hangingPunct="1">
        <a:defRPr sz="1701" kern="1200">
          <a:solidFill>
            <a:schemeClr val="tx1"/>
          </a:solidFill>
          <a:latin typeface="+mn-lt"/>
          <a:ea typeface="+mn-ea"/>
          <a:cs typeface="+mn-cs"/>
        </a:defRPr>
      </a:lvl4pPr>
      <a:lvl5pPr marL="1728033" algn="l" defTabSz="864017" rtl="0" eaLnBrk="1" latinLnBrk="0" hangingPunct="1">
        <a:defRPr sz="1701" kern="1200">
          <a:solidFill>
            <a:schemeClr val="tx1"/>
          </a:solidFill>
          <a:latin typeface="+mn-lt"/>
          <a:ea typeface="+mn-ea"/>
          <a:cs typeface="+mn-cs"/>
        </a:defRPr>
      </a:lvl5pPr>
      <a:lvl6pPr marL="2160041" algn="l" defTabSz="864017" rtl="0" eaLnBrk="1" latinLnBrk="0" hangingPunct="1">
        <a:defRPr sz="1701" kern="1200">
          <a:solidFill>
            <a:schemeClr val="tx1"/>
          </a:solidFill>
          <a:latin typeface="+mn-lt"/>
          <a:ea typeface="+mn-ea"/>
          <a:cs typeface="+mn-cs"/>
        </a:defRPr>
      </a:lvl6pPr>
      <a:lvl7pPr marL="2592050" algn="l" defTabSz="864017" rtl="0" eaLnBrk="1" latinLnBrk="0" hangingPunct="1">
        <a:defRPr sz="1701" kern="1200">
          <a:solidFill>
            <a:schemeClr val="tx1"/>
          </a:solidFill>
          <a:latin typeface="+mn-lt"/>
          <a:ea typeface="+mn-ea"/>
          <a:cs typeface="+mn-cs"/>
        </a:defRPr>
      </a:lvl7pPr>
      <a:lvl8pPr marL="3024058" algn="l" defTabSz="864017" rtl="0" eaLnBrk="1" latinLnBrk="0" hangingPunct="1">
        <a:defRPr sz="1701" kern="1200">
          <a:solidFill>
            <a:schemeClr val="tx1"/>
          </a:solidFill>
          <a:latin typeface="+mn-lt"/>
          <a:ea typeface="+mn-ea"/>
          <a:cs typeface="+mn-cs"/>
        </a:defRPr>
      </a:lvl8pPr>
      <a:lvl9pPr marL="3456066" algn="l" defTabSz="864017" rtl="0" eaLnBrk="1" latinLnBrk="0" hangingPunct="1">
        <a:defRPr sz="1701"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3 Marcador de fecha"/>
          <p:cNvSpPr>
            <a:spLocks noGrp="1"/>
          </p:cNvSpPr>
          <p:nvPr>
            <p:ph type="dt" sz="half" idx="2"/>
          </p:nvPr>
        </p:nvSpPr>
        <p:spPr>
          <a:xfrm>
            <a:off x="576024" y="6340166"/>
            <a:ext cx="2688114" cy="364195"/>
          </a:xfrm>
          <a:prstGeom prst="rect">
            <a:avLst/>
          </a:prstGeom>
        </p:spPr>
        <p:txBody>
          <a:bodyPr vert="horz" lIns="91440" tIns="45720" rIns="91440" bIns="45720" rtlCol="0" anchor="ctr"/>
          <a:lstStyle>
            <a:lvl1pPr algn="l">
              <a:defRPr sz="1197">
                <a:solidFill>
                  <a:schemeClr val="tx1">
                    <a:tint val="75000"/>
                  </a:schemeClr>
                </a:solidFill>
              </a:defRPr>
            </a:lvl1pPr>
          </a:lstStyle>
          <a:p>
            <a:pPr defTabSz="912114"/>
            <a:fld id="{A7427495-188A-4A6F-8616-E56E0218E2E4}" type="datetime1">
              <a:rPr lang="es-MX" smtClean="0">
                <a:solidFill>
                  <a:prstClr val="black">
                    <a:tint val="75000"/>
                  </a:prstClr>
                </a:solidFill>
              </a:rPr>
              <a:t>30/01/2018</a:t>
            </a:fld>
            <a:endParaRPr lang="es-MX">
              <a:solidFill>
                <a:prstClr val="black">
                  <a:tint val="75000"/>
                </a:prstClr>
              </a:solidFill>
            </a:endParaRPr>
          </a:p>
        </p:txBody>
      </p:sp>
      <p:grpSp>
        <p:nvGrpSpPr>
          <p:cNvPr id="7" name="6 Grupo"/>
          <p:cNvGrpSpPr/>
          <p:nvPr/>
        </p:nvGrpSpPr>
        <p:grpSpPr>
          <a:xfrm>
            <a:off x="0" y="0"/>
            <a:ext cx="11520488" cy="6840538"/>
            <a:chOff x="0" y="0"/>
            <a:chExt cx="9144000" cy="6858000"/>
          </a:xfrm>
        </p:grpSpPr>
        <p:sp>
          <p:nvSpPr>
            <p:cNvPr id="8" name="7 Rectángulo"/>
            <p:cNvSpPr/>
            <p:nvPr/>
          </p:nvSpPr>
          <p:spPr>
            <a:xfrm>
              <a:off x="0" y="0"/>
              <a:ext cx="9144000" cy="6858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2114"/>
              <a:endParaRPr lang="es-MX" sz="1795" dirty="0">
                <a:solidFill>
                  <a:prstClr val="white"/>
                </a:solidFill>
              </a:endParaRPr>
            </a:p>
          </p:txBody>
        </p:sp>
        <p:pic>
          <p:nvPicPr>
            <p:cNvPr id="9" name="Imagen 2"/>
            <p:cNvPicPr>
              <a:picLocks noChangeAspect="1"/>
            </p:cNvPicPr>
            <p:nvPr/>
          </p:nvPicPr>
          <p:blipFill rotWithShape="1">
            <a:blip r:embed="rId13" cstate="print">
              <a:extLst>
                <a:ext uri="{28A0092B-C50C-407E-A947-70E740481C1C}">
                  <a14:useLocalDpi xmlns:a14="http://schemas.microsoft.com/office/drawing/2010/main" val="0"/>
                </a:ext>
              </a:extLst>
            </a:blip>
            <a:srcRect r="67146" b="17820"/>
            <a:stretch/>
          </p:blipFill>
          <p:spPr bwMode="auto">
            <a:xfrm>
              <a:off x="7274046" y="60382"/>
              <a:ext cx="1826824" cy="17080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0" name="Imagen 3"/>
            <p:cNvPicPr>
              <a:picLocks noChangeAspect="1"/>
            </p:cNvPicPr>
            <p:nvPr/>
          </p:nvPicPr>
          <p:blipFill rotWithShape="1">
            <a:blip r:embed="rId14" cstate="print">
              <a:extLst>
                <a:ext uri="{28A0092B-C50C-407E-A947-70E740481C1C}">
                  <a14:useLocalDpi xmlns:a14="http://schemas.microsoft.com/office/drawing/2010/main" val="0"/>
                </a:ext>
              </a:extLst>
            </a:blip>
            <a:srcRect/>
            <a:stretch/>
          </p:blipFill>
          <p:spPr bwMode="auto">
            <a:xfrm>
              <a:off x="129401" y="5575929"/>
              <a:ext cx="3306470" cy="1141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2"/>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455192" y="6130128"/>
              <a:ext cx="1568914" cy="58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1"/>
            <p:cNvPicPr>
              <a:picLocks noChangeAspect="1"/>
            </p:cNvPicPr>
            <p:nvPr/>
          </p:nvPicPr>
          <p:blipFill rotWithShape="1">
            <a:blip r:embed="rId15" cstate="print">
              <a:extLst>
                <a:ext uri="{28A0092B-C50C-407E-A947-70E740481C1C}">
                  <a14:useLocalDpi xmlns:a14="http://schemas.microsoft.com/office/drawing/2010/main" val="0"/>
                </a:ext>
              </a:extLst>
            </a:blip>
            <a:srcRect/>
            <a:stretch/>
          </p:blipFill>
          <p:spPr bwMode="auto">
            <a:xfrm>
              <a:off x="129401" y="150079"/>
              <a:ext cx="1833111" cy="631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29142965"/>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hf hdr="0" ftr="0" dt="0"/>
  <p:txStyles>
    <p:titleStyle>
      <a:lvl1pPr algn="ctr" defTabSz="912114" rtl="0" eaLnBrk="1" latinLnBrk="0" hangingPunct="1">
        <a:spcBef>
          <a:spcPct val="0"/>
        </a:spcBef>
        <a:buNone/>
        <a:defRPr sz="4389" kern="1200">
          <a:solidFill>
            <a:schemeClr val="tx1"/>
          </a:solidFill>
          <a:latin typeface="+mj-lt"/>
          <a:ea typeface="+mj-ea"/>
          <a:cs typeface="+mj-cs"/>
        </a:defRPr>
      </a:lvl1pPr>
    </p:titleStyle>
    <p:bodyStyle>
      <a:lvl1pPr marL="342043" indent="-342043" algn="l" defTabSz="912114" rtl="0" eaLnBrk="1" latinLnBrk="0" hangingPunct="1">
        <a:spcBef>
          <a:spcPct val="20000"/>
        </a:spcBef>
        <a:buFont typeface="Arial" panose="020B0604020202020204" pitchFamily="34" charset="0"/>
        <a:buChar char="•"/>
        <a:defRPr sz="3192" kern="1200">
          <a:solidFill>
            <a:schemeClr val="tx1"/>
          </a:solidFill>
          <a:latin typeface="+mn-lt"/>
          <a:ea typeface="+mn-ea"/>
          <a:cs typeface="+mn-cs"/>
        </a:defRPr>
      </a:lvl1pPr>
      <a:lvl2pPr marL="741093" indent="-285036" algn="l" defTabSz="912114" rtl="0" eaLnBrk="1" latinLnBrk="0" hangingPunct="1">
        <a:spcBef>
          <a:spcPct val="20000"/>
        </a:spcBef>
        <a:buFont typeface="Arial" panose="020B0604020202020204" pitchFamily="34" charset="0"/>
        <a:buChar char="–"/>
        <a:defRPr sz="2793" kern="1200">
          <a:solidFill>
            <a:schemeClr val="tx1"/>
          </a:solidFill>
          <a:latin typeface="+mn-lt"/>
          <a:ea typeface="+mn-ea"/>
          <a:cs typeface="+mn-cs"/>
        </a:defRPr>
      </a:lvl2pPr>
      <a:lvl3pPr marL="1140143" indent="-228029" algn="l" defTabSz="912114" rtl="0" eaLnBrk="1" latinLnBrk="0" hangingPunct="1">
        <a:spcBef>
          <a:spcPct val="20000"/>
        </a:spcBef>
        <a:buFont typeface="Arial" panose="020B0604020202020204" pitchFamily="34" charset="0"/>
        <a:buChar char="•"/>
        <a:defRPr sz="2394" kern="1200">
          <a:solidFill>
            <a:schemeClr val="tx1"/>
          </a:solidFill>
          <a:latin typeface="+mn-lt"/>
          <a:ea typeface="+mn-ea"/>
          <a:cs typeface="+mn-cs"/>
        </a:defRPr>
      </a:lvl3pPr>
      <a:lvl4pPr marL="1596200"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4pPr>
      <a:lvl5pPr marL="2052257"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5pPr>
      <a:lvl6pPr marL="2508314"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6pPr>
      <a:lvl7pPr marL="2964371"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7pPr>
      <a:lvl8pPr marL="3420428"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8pPr>
      <a:lvl9pPr marL="3876485"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9pPr>
    </p:bodyStyle>
    <p:otherStyle>
      <a:defPPr>
        <a:defRPr lang="es-MX"/>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3 Marcador de fecha"/>
          <p:cNvSpPr>
            <a:spLocks noGrp="1"/>
          </p:cNvSpPr>
          <p:nvPr>
            <p:ph type="dt" sz="half" idx="2"/>
          </p:nvPr>
        </p:nvSpPr>
        <p:spPr>
          <a:xfrm>
            <a:off x="576024" y="6340166"/>
            <a:ext cx="2688114" cy="364195"/>
          </a:xfrm>
          <a:prstGeom prst="rect">
            <a:avLst/>
          </a:prstGeom>
        </p:spPr>
        <p:txBody>
          <a:bodyPr vert="horz" lIns="91440" tIns="45720" rIns="91440" bIns="45720" rtlCol="0" anchor="ctr"/>
          <a:lstStyle>
            <a:lvl1pPr algn="l">
              <a:defRPr sz="1197">
                <a:solidFill>
                  <a:schemeClr val="tx1">
                    <a:tint val="75000"/>
                  </a:schemeClr>
                </a:solidFill>
              </a:defRPr>
            </a:lvl1pPr>
          </a:lstStyle>
          <a:p>
            <a:pPr defTabSz="912114"/>
            <a:fld id="{58632379-5C6A-4A31-A937-0D2FCE2695E0}" type="datetime1">
              <a:rPr lang="es-MX" smtClean="0">
                <a:solidFill>
                  <a:prstClr val="black">
                    <a:tint val="75000"/>
                  </a:prstClr>
                </a:solidFill>
              </a:rPr>
              <a:t>30/01/2018</a:t>
            </a:fld>
            <a:endParaRPr lang="es-MX">
              <a:solidFill>
                <a:prstClr val="black">
                  <a:tint val="75000"/>
                </a:prstClr>
              </a:solidFill>
            </a:endParaRPr>
          </a:p>
        </p:txBody>
      </p:sp>
      <p:grpSp>
        <p:nvGrpSpPr>
          <p:cNvPr id="7" name="6 Grupo"/>
          <p:cNvGrpSpPr/>
          <p:nvPr/>
        </p:nvGrpSpPr>
        <p:grpSpPr>
          <a:xfrm>
            <a:off x="0" y="0"/>
            <a:ext cx="11520488" cy="6840538"/>
            <a:chOff x="0" y="0"/>
            <a:chExt cx="9144000" cy="6858000"/>
          </a:xfrm>
        </p:grpSpPr>
        <p:sp>
          <p:nvSpPr>
            <p:cNvPr id="8" name="7 Rectángulo"/>
            <p:cNvSpPr/>
            <p:nvPr/>
          </p:nvSpPr>
          <p:spPr>
            <a:xfrm>
              <a:off x="0" y="0"/>
              <a:ext cx="9144000" cy="6858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2114"/>
              <a:endParaRPr lang="es-MX" sz="1795" dirty="0">
                <a:solidFill>
                  <a:prstClr val="white"/>
                </a:solidFill>
              </a:endParaRPr>
            </a:p>
          </p:txBody>
        </p:sp>
        <p:pic>
          <p:nvPicPr>
            <p:cNvPr id="9" name="Imagen 2"/>
            <p:cNvPicPr>
              <a:picLocks noChangeAspect="1"/>
            </p:cNvPicPr>
            <p:nvPr/>
          </p:nvPicPr>
          <p:blipFill rotWithShape="1">
            <a:blip r:embed="rId13" cstate="print">
              <a:extLst>
                <a:ext uri="{28A0092B-C50C-407E-A947-70E740481C1C}">
                  <a14:useLocalDpi xmlns:a14="http://schemas.microsoft.com/office/drawing/2010/main" val="0"/>
                </a:ext>
              </a:extLst>
            </a:blip>
            <a:srcRect r="67146" b="17820"/>
            <a:stretch/>
          </p:blipFill>
          <p:spPr bwMode="auto">
            <a:xfrm>
              <a:off x="7274046" y="60382"/>
              <a:ext cx="1826824" cy="17080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0" name="Imagen 3"/>
            <p:cNvPicPr>
              <a:picLocks noChangeAspect="1"/>
            </p:cNvPicPr>
            <p:nvPr/>
          </p:nvPicPr>
          <p:blipFill rotWithShape="1">
            <a:blip r:embed="rId14" cstate="print">
              <a:extLst>
                <a:ext uri="{28A0092B-C50C-407E-A947-70E740481C1C}">
                  <a14:useLocalDpi xmlns:a14="http://schemas.microsoft.com/office/drawing/2010/main" val="0"/>
                </a:ext>
              </a:extLst>
            </a:blip>
            <a:srcRect/>
            <a:stretch/>
          </p:blipFill>
          <p:spPr bwMode="auto">
            <a:xfrm>
              <a:off x="129401" y="5575929"/>
              <a:ext cx="3306470" cy="1141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2"/>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455192" y="6130128"/>
              <a:ext cx="1568914" cy="58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1"/>
            <p:cNvPicPr>
              <a:picLocks noChangeAspect="1"/>
            </p:cNvPicPr>
            <p:nvPr/>
          </p:nvPicPr>
          <p:blipFill rotWithShape="1">
            <a:blip r:embed="rId15" cstate="print">
              <a:extLst>
                <a:ext uri="{28A0092B-C50C-407E-A947-70E740481C1C}">
                  <a14:useLocalDpi xmlns:a14="http://schemas.microsoft.com/office/drawing/2010/main" val="0"/>
                </a:ext>
              </a:extLst>
            </a:blip>
            <a:srcRect/>
            <a:stretch/>
          </p:blipFill>
          <p:spPr bwMode="auto">
            <a:xfrm>
              <a:off x="129401" y="150079"/>
              <a:ext cx="1833111" cy="631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3487464"/>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hf hdr="0" ftr="0" dt="0"/>
  <p:txStyles>
    <p:titleStyle>
      <a:lvl1pPr algn="ctr" defTabSz="912114" rtl="0" eaLnBrk="1" latinLnBrk="0" hangingPunct="1">
        <a:spcBef>
          <a:spcPct val="0"/>
        </a:spcBef>
        <a:buNone/>
        <a:defRPr sz="4389" kern="1200">
          <a:solidFill>
            <a:schemeClr val="tx1"/>
          </a:solidFill>
          <a:latin typeface="+mj-lt"/>
          <a:ea typeface="+mj-ea"/>
          <a:cs typeface="+mj-cs"/>
        </a:defRPr>
      </a:lvl1pPr>
    </p:titleStyle>
    <p:bodyStyle>
      <a:lvl1pPr marL="342043" indent="-342043" algn="l" defTabSz="912114" rtl="0" eaLnBrk="1" latinLnBrk="0" hangingPunct="1">
        <a:spcBef>
          <a:spcPct val="20000"/>
        </a:spcBef>
        <a:buFont typeface="Arial" panose="020B0604020202020204" pitchFamily="34" charset="0"/>
        <a:buChar char="•"/>
        <a:defRPr sz="3192" kern="1200">
          <a:solidFill>
            <a:schemeClr val="tx1"/>
          </a:solidFill>
          <a:latin typeface="+mn-lt"/>
          <a:ea typeface="+mn-ea"/>
          <a:cs typeface="+mn-cs"/>
        </a:defRPr>
      </a:lvl1pPr>
      <a:lvl2pPr marL="741093" indent="-285036" algn="l" defTabSz="912114" rtl="0" eaLnBrk="1" latinLnBrk="0" hangingPunct="1">
        <a:spcBef>
          <a:spcPct val="20000"/>
        </a:spcBef>
        <a:buFont typeface="Arial" panose="020B0604020202020204" pitchFamily="34" charset="0"/>
        <a:buChar char="–"/>
        <a:defRPr sz="2793" kern="1200">
          <a:solidFill>
            <a:schemeClr val="tx1"/>
          </a:solidFill>
          <a:latin typeface="+mn-lt"/>
          <a:ea typeface="+mn-ea"/>
          <a:cs typeface="+mn-cs"/>
        </a:defRPr>
      </a:lvl2pPr>
      <a:lvl3pPr marL="1140143" indent="-228029" algn="l" defTabSz="912114" rtl="0" eaLnBrk="1" latinLnBrk="0" hangingPunct="1">
        <a:spcBef>
          <a:spcPct val="20000"/>
        </a:spcBef>
        <a:buFont typeface="Arial" panose="020B0604020202020204" pitchFamily="34" charset="0"/>
        <a:buChar char="•"/>
        <a:defRPr sz="2394" kern="1200">
          <a:solidFill>
            <a:schemeClr val="tx1"/>
          </a:solidFill>
          <a:latin typeface="+mn-lt"/>
          <a:ea typeface="+mn-ea"/>
          <a:cs typeface="+mn-cs"/>
        </a:defRPr>
      </a:lvl3pPr>
      <a:lvl4pPr marL="1596200"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4pPr>
      <a:lvl5pPr marL="2052257"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5pPr>
      <a:lvl6pPr marL="2508314"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6pPr>
      <a:lvl7pPr marL="2964371"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7pPr>
      <a:lvl8pPr marL="3420428"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8pPr>
      <a:lvl9pPr marL="3876485"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9pPr>
    </p:bodyStyle>
    <p:otherStyle>
      <a:defPPr>
        <a:defRPr lang="es-MX"/>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3 Marcador de fecha"/>
          <p:cNvSpPr>
            <a:spLocks noGrp="1"/>
          </p:cNvSpPr>
          <p:nvPr>
            <p:ph type="dt" sz="half" idx="2"/>
          </p:nvPr>
        </p:nvSpPr>
        <p:spPr>
          <a:xfrm>
            <a:off x="576024" y="6340166"/>
            <a:ext cx="2688114" cy="364195"/>
          </a:xfrm>
          <a:prstGeom prst="rect">
            <a:avLst/>
          </a:prstGeom>
        </p:spPr>
        <p:txBody>
          <a:bodyPr vert="horz" lIns="91440" tIns="45720" rIns="91440" bIns="45720" rtlCol="0" anchor="ctr"/>
          <a:lstStyle>
            <a:lvl1pPr algn="l">
              <a:defRPr sz="1197">
                <a:solidFill>
                  <a:schemeClr val="tx1">
                    <a:tint val="75000"/>
                  </a:schemeClr>
                </a:solidFill>
              </a:defRPr>
            </a:lvl1pPr>
          </a:lstStyle>
          <a:p>
            <a:pPr defTabSz="912114"/>
            <a:fld id="{F4325471-2116-4BB3-B6DF-53B88162F0D0}" type="datetime1">
              <a:rPr lang="es-MX" smtClean="0">
                <a:solidFill>
                  <a:prstClr val="black">
                    <a:tint val="75000"/>
                  </a:prstClr>
                </a:solidFill>
              </a:rPr>
              <a:t>30/01/2018</a:t>
            </a:fld>
            <a:endParaRPr lang="es-MX">
              <a:solidFill>
                <a:prstClr val="black">
                  <a:tint val="75000"/>
                </a:prstClr>
              </a:solidFill>
            </a:endParaRPr>
          </a:p>
        </p:txBody>
      </p:sp>
      <p:grpSp>
        <p:nvGrpSpPr>
          <p:cNvPr id="7" name="6 Grupo"/>
          <p:cNvGrpSpPr/>
          <p:nvPr/>
        </p:nvGrpSpPr>
        <p:grpSpPr>
          <a:xfrm>
            <a:off x="0" y="0"/>
            <a:ext cx="11520488" cy="6840538"/>
            <a:chOff x="0" y="0"/>
            <a:chExt cx="9144000" cy="6858000"/>
          </a:xfrm>
        </p:grpSpPr>
        <p:sp>
          <p:nvSpPr>
            <p:cNvPr id="8" name="7 Rectángulo"/>
            <p:cNvSpPr/>
            <p:nvPr/>
          </p:nvSpPr>
          <p:spPr>
            <a:xfrm>
              <a:off x="0" y="0"/>
              <a:ext cx="9144000" cy="6858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2114"/>
              <a:endParaRPr lang="es-MX" sz="1795" dirty="0">
                <a:solidFill>
                  <a:prstClr val="white"/>
                </a:solidFill>
              </a:endParaRPr>
            </a:p>
          </p:txBody>
        </p:sp>
        <p:pic>
          <p:nvPicPr>
            <p:cNvPr id="9" name="Imagen 2"/>
            <p:cNvPicPr>
              <a:picLocks noChangeAspect="1"/>
            </p:cNvPicPr>
            <p:nvPr/>
          </p:nvPicPr>
          <p:blipFill rotWithShape="1">
            <a:blip r:embed="rId13" cstate="print">
              <a:extLst>
                <a:ext uri="{28A0092B-C50C-407E-A947-70E740481C1C}">
                  <a14:useLocalDpi xmlns:a14="http://schemas.microsoft.com/office/drawing/2010/main" val="0"/>
                </a:ext>
              </a:extLst>
            </a:blip>
            <a:srcRect r="67146" b="17820"/>
            <a:stretch/>
          </p:blipFill>
          <p:spPr bwMode="auto">
            <a:xfrm>
              <a:off x="7274046" y="60382"/>
              <a:ext cx="1826824" cy="17080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0" name="Imagen 3"/>
            <p:cNvPicPr>
              <a:picLocks noChangeAspect="1"/>
            </p:cNvPicPr>
            <p:nvPr/>
          </p:nvPicPr>
          <p:blipFill rotWithShape="1">
            <a:blip r:embed="rId14" cstate="print">
              <a:extLst>
                <a:ext uri="{28A0092B-C50C-407E-A947-70E740481C1C}">
                  <a14:useLocalDpi xmlns:a14="http://schemas.microsoft.com/office/drawing/2010/main" val="0"/>
                </a:ext>
              </a:extLst>
            </a:blip>
            <a:srcRect/>
            <a:stretch/>
          </p:blipFill>
          <p:spPr bwMode="auto">
            <a:xfrm>
              <a:off x="129401" y="5575929"/>
              <a:ext cx="3306470" cy="1141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2"/>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455192" y="6130128"/>
              <a:ext cx="1568914" cy="58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1"/>
            <p:cNvPicPr>
              <a:picLocks noChangeAspect="1"/>
            </p:cNvPicPr>
            <p:nvPr/>
          </p:nvPicPr>
          <p:blipFill rotWithShape="1">
            <a:blip r:embed="rId15" cstate="print">
              <a:extLst>
                <a:ext uri="{28A0092B-C50C-407E-A947-70E740481C1C}">
                  <a14:useLocalDpi xmlns:a14="http://schemas.microsoft.com/office/drawing/2010/main" val="0"/>
                </a:ext>
              </a:extLst>
            </a:blip>
            <a:srcRect/>
            <a:stretch/>
          </p:blipFill>
          <p:spPr bwMode="auto">
            <a:xfrm>
              <a:off x="129401" y="150079"/>
              <a:ext cx="1833111" cy="631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35896473"/>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hf hdr="0" ftr="0" dt="0"/>
  <p:txStyles>
    <p:titleStyle>
      <a:lvl1pPr algn="ctr" defTabSz="912114" rtl="0" eaLnBrk="1" latinLnBrk="0" hangingPunct="1">
        <a:spcBef>
          <a:spcPct val="0"/>
        </a:spcBef>
        <a:buNone/>
        <a:defRPr sz="4389" kern="1200">
          <a:solidFill>
            <a:schemeClr val="tx1"/>
          </a:solidFill>
          <a:latin typeface="+mj-lt"/>
          <a:ea typeface="+mj-ea"/>
          <a:cs typeface="+mj-cs"/>
        </a:defRPr>
      </a:lvl1pPr>
    </p:titleStyle>
    <p:bodyStyle>
      <a:lvl1pPr marL="342043" indent="-342043" algn="l" defTabSz="912114" rtl="0" eaLnBrk="1" latinLnBrk="0" hangingPunct="1">
        <a:spcBef>
          <a:spcPct val="20000"/>
        </a:spcBef>
        <a:buFont typeface="Arial" panose="020B0604020202020204" pitchFamily="34" charset="0"/>
        <a:buChar char="•"/>
        <a:defRPr sz="3192" kern="1200">
          <a:solidFill>
            <a:schemeClr val="tx1"/>
          </a:solidFill>
          <a:latin typeface="+mn-lt"/>
          <a:ea typeface="+mn-ea"/>
          <a:cs typeface="+mn-cs"/>
        </a:defRPr>
      </a:lvl1pPr>
      <a:lvl2pPr marL="741093" indent="-285036" algn="l" defTabSz="912114" rtl="0" eaLnBrk="1" latinLnBrk="0" hangingPunct="1">
        <a:spcBef>
          <a:spcPct val="20000"/>
        </a:spcBef>
        <a:buFont typeface="Arial" panose="020B0604020202020204" pitchFamily="34" charset="0"/>
        <a:buChar char="–"/>
        <a:defRPr sz="2793" kern="1200">
          <a:solidFill>
            <a:schemeClr val="tx1"/>
          </a:solidFill>
          <a:latin typeface="+mn-lt"/>
          <a:ea typeface="+mn-ea"/>
          <a:cs typeface="+mn-cs"/>
        </a:defRPr>
      </a:lvl2pPr>
      <a:lvl3pPr marL="1140143" indent="-228029" algn="l" defTabSz="912114" rtl="0" eaLnBrk="1" latinLnBrk="0" hangingPunct="1">
        <a:spcBef>
          <a:spcPct val="20000"/>
        </a:spcBef>
        <a:buFont typeface="Arial" panose="020B0604020202020204" pitchFamily="34" charset="0"/>
        <a:buChar char="•"/>
        <a:defRPr sz="2394" kern="1200">
          <a:solidFill>
            <a:schemeClr val="tx1"/>
          </a:solidFill>
          <a:latin typeface="+mn-lt"/>
          <a:ea typeface="+mn-ea"/>
          <a:cs typeface="+mn-cs"/>
        </a:defRPr>
      </a:lvl3pPr>
      <a:lvl4pPr marL="1596200"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4pPr>
      <a:lvl5pPr marL="2052257"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5pPr>
      <a:lvl6pPr marL="2508314"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6pPr>
      <a:lvl7pPr marL="2964371"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7pPr>
      <a:lvl8pPr marL="3420428"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8pPr>
      <a:lvl9pPr marL="3876485"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9pPr>
    </p:bodyStyle>
    <p:otherStyle>
      <a:defPPr>
        <a:defRPr lang="es-MX"/>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3 Marcador de fecha"/>
          <p:cNvSpPr>
            <a:spLocks noGrp="1"/>
          </p:cNvSpPr>
          <p:nvPr>
            <p:ph type="dt" sz="half" idx="2"/>
          </p:nvPr>
        </p:nvSpPr>
        <p:spPr>
          <a:xfrm>
            <a:off x="576024" y="6340166"/>
            <a:ext cx="2688114" cy="364195"/>
          </a:xfrm>
          <a:prstGeom prst="rect">
            <a:avLst/>
          </a:prstGeom>
        </p:spPr>
        <p:txBody>
          <a:bodyPr vert="horz" lIns="91440" tIns="45720" rIns="91440" bIns="45720" rtlCol="0" anchor="ctr"/>
          <a:lstStyle>
            <a:lvl1pPr algn="l">
              <a:defRPr sz="1197">
                <a:solidFill>
                  <a:schemeClr val="tx1">
                    <a:tint val="75000"/>
                  </a:schemeClr>
                </a:solidFill>
              </a:defRPr>
            </a:lvl1pPr>
          </a:lstStyle>
          <a:p>
            <a:pPr defTabSz="912114"/>
            <a:fld id="{9219CB6E-7A7E-4905-B19A-3F4CDC16B966}" type="datetime1">
              <a:rPr lang="es-MX" smtClean="0">
                <a:solidFill>
                  <a:prstClr val="black">
                    <a:tint val="75000"/>
                  </a:prstClr>
                </a:solidFill>
              </a:rPr>
              <a:t>30/01/2018</a:t>
            </a:fld>
            <a:endParaRPr lang="es-MX">
              <a:solidFill>
                <a:prstClr val="black">
                  <a:tint val="75000"/>
                </a:prstClr>
              </a:solidFill>
            </a:endParaRPr>
          </a:p>
        </p:txBody>
      </p:sp>
      <p:grpSp>
        <p:nvGrpSpPr>
          <p:cNvPr id="7" name="6 Grupo"/>
          <p:cNvGrpSpPr/>
          <p:nvPr/>
        </p:nvGrpSpPr>
        <p:grpSpPr>
          <a:xfrm>
            <a:off x="0" y="0"/>
            <a:ext cx="11520488" cy="6840538"/>
            <a:chOff x="0" y="0"/>
            <a:chExt cx="9144000" cy="6858000"/>
          </a:xfrm>
        </p:grpSpPr>
        <p:sp>
          <p:nvSpPr>
            <p:cNvPr id="8" name="7 Rectángulo"/>
            <p:cNvSpPr/>
            <p:nvPr/>
          </p:nvSpPr>
          <p:spPr>
            <a:xfrm>
              <a:off x="0" y="0"/>
              <a:ext cx="9144000" cy="6858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2114"/>
              <a:endParaRPr lang="es-MX" sz="1795" dirty="0">
                <a:solidFill>
                  <a:prstClr val="white"/>
                </a:solidFill>
              </a:endParaRPr>
            </a:p>
          </p:txBody>
        </p:sp>
        <p:pic>
          <p:nvPicPr>
            <p:cNvPr id="9" name="Imagen 2"/>
            <p:cNvPicPr>
              <a:picLocks noChangeAspect="1"/>
            </p:cNvPicPr>
            <p:nvPr/>
          </p:nvPicPr>
          <p:blipFill rotWithShape="1">
            <a:blip r:embed="rId13" cstate="print">
              <a:extLst>
                <a:ext uri="{28A0092B-C50C-407E-A947-70E740481C1C}">
                  <a14:useLocalDpi xmlns:a14="http://schemas.microsoft.com/office/drawing/2010/main" val="0"/>
                </a:ext>
              </a:extLst>
            </a:blip>
            <a:srcRect r="67146" b="17820"/>
            <a:stretch/>
          </p:blipFill>
          <p:spPr bwMode="auto">
            <a:xfrm>
              <a:off x="7274046" y="60382"/>
              <a:ext cx="1826824" cy="17080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0" name="Imagen 3"/>
            <p:cNvPicPr>
              <a:picLocks noChangeAspect="1"/>
            </p:cNvPicPr>
            <p:nvPr/>
          </p:nvPicPr>
          <p:blipFill rotWithShape="1">
            <a:blip r:embed="rId14" cstate="print">
              <a:extLst>
                <a:ext uri="{28A0092B-C50C-407E-A947-70E740481C1C}">
                  <a14:useLocalDpi xmlns:a14="http://schemas.microsoft.com/office/drawing/2010/main" val="0"/>
                </a:ext>
              </a:extLst>
            </a:blip>
            <a:srcRect/>
            <a:stretch/>
          </p:blipFill>
          <p:spPr bwMode="auto">
            <a:xfrm>
              <a:off x="129401" y="5575929"/>
              <a:ext cx="3306470" cy="1141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2"/>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455192" y="6130128"/>
              <a:ext cx="1568914" cy="58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1"/>
            <p:cNvPicPr>
              <a:picLocks noChangeAspect="1"/>
            </p:cNvPicPr>
            <p:nvPr/>
          </p:nvPicPr>
          <p:blipFill rotWithShape="1">
            <a:blip r:embed="rId15" cstate="print">
              <a:extLst>
                <a:ext uri="{28A0092B-C50C-407E-A947-70E740481C1C}">
                  <a14:useLocalDpi xmlns:a14="http://schemas.microsoft.com/office/drawing/2010/main" val="0"/>
                </a:ext>
              </a:extLst>
            </a:blip>
            <a:srcRect/>
            <a:stretch/>
          </p:blipFill>
          <p:spPr bwMode="auto">
            <a:xfrm>
              <a:off x="129401" y="150079"/>
              <a:ext cx="1833111" cy="631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64210781"/>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hf hdr="0" ftr="0" dt="0"/>
  <p:txStyles>
    <p:titleStyle>
      <a:lvl1pPr algn="ctr" defTabSz="912114" rtl="0" eaLnBrk="1" latinLnBrk="0" hangingPunct="1">
        <a:spcBef>
          <a:spcPct val="0"/>
        </a:spcBef>
        <a:buNone/>
        <a:defRPr sz="4389" kern="1200">
          <a:solidFill>
            <a:schemeClr val="tx1"/>
          </a:solidFill>
          <a:latin typeface="+mj-lt"/>
          <a:ea typeface="+mj-ea"/>
          <a:cs typeface="+mj-cs"/>
        </a:defRPr>
      </a:lvl1pPr>
    </p:titleStyle>
    <p:bodyStyle>
      <a:lvl1pPr marL="342043" indent="-342043" algn="l" defTabSz="912114" rtl="0" eaLnBrk="1" latinLnBrk="0" hangingPunct="1">
        <a:spcBef>
          <a:spcPct val="20000"/>
        </a:spcBef>
        <a:buFont typeface="Arial" panose="020B0604020202020204" pitchFamily="34" charset="0"/>
        <a:buChar char="•"/>
        <a:defRPr sz="3192" kern="1200">
          <a:solidFill>
            <a:schemeClr val="tx1"/>
          </a:solidFill>
          <a:latin typeface="+mn-lt"/>
          <a:ea typeface="+mn-ea"/>
          <a:cs typeface="+mn-cs"/>
        </a:defRPr>
      </a:lvl1pPr>
      <a:lvl2pPr marL="741093" indent="-285036" algn="l" defTabSz="912114" rtl="0" eaLnBrk="1" latinLnBrk="0" hangingPunct="1">
        <a:spcBef>
          <a:spcPct val="20000"/>
        </a:spcBef>
        <a:buFont typeface="Arial" panose="020B0604020202020204" pitchFamily="34" charset="0"/>
        <a:buChar char="–"/>
        <a:defRPr sz="2793" kern="1200">
          <a:solidFill>
            <a:schemeClr val="tx1"/>
          </a:solidFill>
          <a:latin typeface="+mn-lt"/>
          <a:ea typeface="+mn-ea"/>
          <a:cs typeface="+mn-cs"/>
        </a:defRPr>
      </a:lvl2pPr>
      <a:lvl3pPr marL="1140143" indent="-228029" algn="l" defTabSz="912114" rtl="0" eaLnBrk="1" latinLnBrk="0" hangingPunct="1">
        <a:spcBef>
          <a:spcPct val="20000"/>
        </a:spcBef>
        <a:buFont typeface="Arial" panose="020B0604020202020204" pitchFamily="34" charset="0"/>
        <a:buChar char="•"/>
        <a:defRPr sz="2394" kern="1200">
          <a:solidFill>
            <a:schemeClr val="tx1"/>
          </a:solidFill>
          <a:latin typeface="+mn-lt"/>
          <a:ea typeface="+mn-ea"/>
          <a:cs typeface="+mn-cs"/>
        </a:defRPr>
      </a:lvl3pPr>
      <a:lvl4pPr marL="1596200"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4pPr>
      <a:lvl5pPr marL="2052257"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5pPr>
      <a:lvl6pPr marL="2508314"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6pPr>
      <a:lvl7pPr marL="2964371"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7pPr>
      <a:lvl8pPr marL="3420428"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8pPr>
      <a:lvl9pPr marL="3876485"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9pPr>
    </p:bodyStyle>
    <p:otherStyle>
      <a:defPPr>
        <a:defRPr lang="es-MX"/>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3 Marcador de fecha"/>
          <p:cNvSpPr>
            <a:spLocks noGrp="1"/>
          </p:cNvSpPr>
          <p:nvPr>
            <p:ph type="dt" sz="half" idx="2"/>
          </p:nvPr>
        </p:nvSpPr>
        <p:spPr>
          <a:xfrm>
            <a:off x="576024" y="6340166"/>
            <a:ext cx="2688114" cy="364195"/>
          </a:xfrm>
          <a:prstGeom prst="rect">
            <a:avLst/>
          </a:prstGeom>
        </p:spPr>
        <p:txBody>
          <a:bodyPr vert="horz" lIns="91440" tIns="45720" rIns="91440" bIns="45720" rtlCol="0" anchor="ctr"/>
          <a:lstStyle>
            <a:lvl1pPr algn="l">
              <a:defRPr sz="1197">
                <a:solidFill>
                  <a:schemeClr val="tx1">
                    <a:tint val="75000"/>
                  </a:schemeClr>
                </a:solidFill>
              </a:defRPr>
            </a:lvl1pPr>
          </a:lstStyle>
          <a:p>
            <a:pPr defTabSz="912114"/>
            <a:fld id="{6DB8EBD3-BC04-47BC-91CF-A483AFC643A2}" type="datetime1">
              <a:rPr lang="es-MX" smtClean="0">
                <a:solidFill>
                  <a:prstClr val="black">
                    <a:tint val="75000"/>
                  </a:prstClr>
                </a:solidFill>
              </a:rPr>
              <a:t>30/01/2018</a:t>
            </a:fld>
            <a:endParaRPr lang="es-MX">
              <a:solidFill>
                <a:prstClr val="black">
                  <a:tint val="75000"/>
                </a:prstClr>
              </a:solidFill>
            </a:endParaRPr>
          </a:p>
        </p:txBody>
      </p:sp>
      <p:grpSp>
        <p:nvGrpSpPr>
          <p:cNvPr id="7" name="6 Grupo"/>
          <p:cNvGrpSpPr/>
          <p:nvPr/>
        </p:nvGrpSpPr>
        <p:grpSpPr>
          <a:xfrm>
            <a:off x="0" y="0"/>
            <a:ext cx="11520488" cy="6840538"/>
            <a:chOff x="0" y="0"/>
            <a:chExt cx="9144000" cy="6858000"/>
          </a:xfrm>
        </p:grpSpPr>
        <p:sp>
          <p:nvSpPr>
            <p:cNvPr id="8" name="7 Rectángulo"/>
            <p:cNvSpPr/>
            <p:nvPr/>
          </p:nvSpPr>
          <p:spPr>
            <a:xfrm>
              <a:off x="0" y="0"/>
              <a:ext cx="9144000" cy="6858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2114"/>
              <a:endParaRPr lang="es-MX" sz="1795" dirty="0">
                <a:solidFill>
                  <a:prstClr val="white"/>
                </a:solidFill>
              </a:endParaRPr>
            </a:p>
          </p:txBody>
        </p:sp>
        <p:pic>
          <p:nvPicPr>
            <p:cNvPr id="9" name="Imagen 2"/>
            <p:cNvPicPr>
              <a:picLocks noChangeAspect="1"/>
            </p:cNvPicPr>
            <p:nvPr/>
          </p:nvPicPr>
          <p:blipFill rotWithShape="1">
            <a:blip r:embed="rId13" cstate="print">
              <a:extLst>
                <a:ext uri="{28A0092B-C50C-407E-A947-70E740481C1C}">
                  <a14:useLocalDpi xmlns:a14="http://schemas.microsoft.com/office/drawing/2010/main" val="0"/>
                </a:ext>
              </a:extLst>
            </a:blip>
            <a:srcRect r="67146" b="17820"/>
            <a:stretch/>
          </p:blipFill>
          <p:spPr bwMode="auto">
            <a:xfrm>
              <a:off x="7274046" y="60382"/>
              <a:ext cx="1826824" cy="17080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0" name="Imagen 3"/>
            <p:cNvPicPr>
              <a:picLocks noChangeAspect="1"/>
            </p:cNvPicPr>
            <p:nvPr/>
          </p:nvPicPr>
          <p:blipFill rotWithShape="1">
            <a:blip r:embed="rId14" cstate="print">
              <a:extLst>
                <a:ext uri="{28A0092B-C50C-407E-A947-70E740481C1C}">
                  <a14:useLocalDpi xmlns:a14="http://schemas.microsoft.com/office/drawing/2010/main" val="0"/>
                </a:ext>
              </a:extLst>
            </a:blip>
            <a:srcRect/>
            <a:stretch/>
          </p:blipFill>
          <p:spPr bwMode="auto">
            <a:xfrm>
              <a:off x="129401" y="5575929"/>
              <a:ext cx="3306470" cy="1141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2"/>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455192" y="6130128"/>
              <a:ext cx="1568914" cy="58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1"/>
            <p:cNvPicPr>
              <a:picLocks noChangeAspect="1"/>
            </p:cNvPicPr>
            <p:nvPr/>
          </p:nvPicPr>
          <p:blipFill rotWithShape="1">
            <a:blip r:embed="rId15" cstate="print">
              <a:extLst>
                <a:ext uri="{28A0092B-C50C-407E-A947-70E740481C1C}">
                  <a14:useLocalDpi xmlns:a14="http://schemas.microsoft.com/office/drawing/2010/main" val="0"/>
                </a:ext>
              </a:extLst>
            </a:blip>
            <a:srcRect/>
            <a:stretch/>
          </p:blipFill>
          <p:spPr bwMode="auto">
            <a:xfrm>
              <a:off x="129401" y="150079"/>
              <a:ext cx="1833111" cy="631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351000825"/>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hf hdr="0" ftr="0" dt="0"/>
  <p:txStyles>
    <p:titleStyle>
      <a:lvl1pPr algn="ctr" defTabSz="912114" rtl="0" eaLnBrk="1" latinLnBrk="0" hangingPunct="1">
        <a:spcBef>
          <a:spcPct val="0"/>
        </a:spcBef>
        <a:buNone/>
        <a:defRPr sz="4389" kern="1200">
          <a:solidFill>
            <a:schemeClr val="tx1"/>
          </a:solidFill>
          <a:latin typeface="+mj-lt"/>
          <a:ea typeface="+mj-ea"/>
          <a:cs typeface="+mj-cs"/>
        </a:defRPr>
      </a:lvl1pPr>
    </p:titleStyle>
    <p:bodyStyle>
      <a:lvl1pPr marL="342043" indent="-342043" algn="l" defTabSz="912114" rtl="0" eaLnBrk="1" latinLnBrk="0" hangingPunct="1">
        <a:spcBef>
          <a:spcPct val="20000"/>
        </a:spcBef>
        <a:buFont typeface="Arial" panose="020B0604020202020204" pitchFamily="34" charset="0"/>
        <a:buChar char="•"/>
        <a:defRPr sz="3192" kern="1200">
          <a:solidFill>
            <a:schemeClr val="tx1"/>
          </a:solidFill>
          <a:latin typeface="+mn-lt"/>
          <a:ea typeface="+mn-ea"/>
          <a:cs typeface="+mn-cs"/>
        </a:defRPr>
      </a:lvl1pPr>
      <a:lvl2pPr marL="741093" indent="-285036" algn="l" defTabSz="912114" rtl="0" eaLnBrk="1" latinLnBrk="0" hangingPunct="1">
        <a:spcBef>
          <a:spcPct val="20000"/>
        </a:spcBef>
        <a:buFont typeface="Arial" panose="020B0604020202020204" pitchFamily="34" charset="0"/>
        <a:buChar char="–"/>
        <a:defRPr sz="2793" kern="1200">
          <a:solidFill>
            <a:schemeClr val="tx1"/>
          </a:solidFill>
          <a:latin typeface="+mn-lt"/>
          <a:ea typeface="+mn-ea"/>
          <a:cs typeface="+mn-cs"/>
        </a:defRPr>
      </a:lvl2pPr>
      <a:lvl3pPr marL="1140143" indent="-228029" algn="l" defTabSz="912114" rtl="0" eaLnBrk="1" latinLnBrk="0" hangingPunct="1">
        <a:spcBef>
          <a:spcPct val="20000"/>
        </a:spcBef>
        <a:buFont typeface="Arial" panose="020B0604020202020204" pitchFamily="34" charset="0"/>
        <a:buChar char="•"/>
        <a:defRPr sz="2394" kern="1200">
          <a:solidFill>
            <a:schemeClr val="tx1"/>
          </a:solidFill>
          <a:latin typeface="+mn-lt"/>
          <a:ea typeface="+mn-ea"/>
          <a:cs typeface="+mn-cs"/>
        </a:defRPr>
      </a:lvl3pPr>
      <a:lvl4pPr marL="1596200"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4pPr>
      <a:lvl5pPr marL="2052257"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5pPr>
      <a:lvl6pPr marL="2508314"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6pPr>
      <a:lvl7pPr marL="2964371"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7pPr>
      <a:lvl8pPr marL="3420428"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8pPr>
      <a:lvl9pPr marL="3876485"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9pPr>
    </p:bodyStyle>
    <p:otherStyle>
      <a:defPPr>
        <a:defRPr lang="es-MX"/>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3 Marcador de fecha"/>
          <p:cNvSpPr>
            <a:spLocks noGrp="1"/>
          </p:cNvSpPr>
          <p:nvPr>
            <p:ph type="dt" sz="half" idx="2"/>
          </p:nvPr>
        </p:nvSpPr>
        <p:spPr>
          <a:xfrm>
            <a:off x="576024" y="6340166"/>
            <a:ext cx="2688114" cy="364195"/>
          </a:xfrm>
          <a:prstGeom prst="rect">
            <a:avLst/>
          </a:prstGeom>
        </p:spPr>
        <p:txBody>
          <a:bodyPr vert="horz" lIns="91440" tIns="45720" rIns="91440" bIns="45720" rtlCol="0" anchor="ctr"/>
          <a:lstStyle>
            <a:lvl1pPr algn="l">
              <a:defRPr sz="1197">
                <a:solidFill>
                  <a:schemeClr val="tx1">
                    <a:tint val="75000"/>
                  </a:schemeClr>
                </a:solidFill>
              </a:defRPr>
            </a:lvl1pPr>
          </a:lstStyle>
          <a:p>
            <a:pPr defTabSz="912114"/>
            <a:fld id="{BE44D61A-3660-4870-B7B2-45A616AB8223}" type="datetime1">
              <a:rPr lang="es-MX" smtClean="0">
                <a:solidFill>
                  <a:prstClr val="black">
                    <a:tint val="75000"/>
                  </a:prstClr>
                </a:solidFill>
              </a:rPr>
              <a:t>30/01/2018</a:t>
            </a:fld>
            <a:endParaRPr lang="es-MX">
              <a:solidFill>
                <a:prstClr val="black">
                  <a:tint val="75000"/>
                </a:prstClr>
              </a:solidFill>
            </a:endParaRPr>
          </a:p>
        </p:txBody>
      </p:sp>
      <p:grpSp>
        <p:nvGrpSpPr>
          <p:cNvPr id="7" name="6 Grupo"/>
          <p:cNvGrpSpPr/>
          <p:nvPr/>
        </p:nvGrpSpPr>
        <p:grpSpPr>
          <a:xfrm>
            <a:off x="0" y="0"/>
            <a:ext cx="11520488" cy="6840538"/>
            <a:chOff x="0" y="0"/>
            <a:chExt cx="9144000" cy="6858000"/>
          </a:xfrm>
        </p:grpSpPr>
        <p:sp>
          <p:nvSpPr>
            <p:cNvPr id="8" name="7 Rectángulo"/>
            <p:cNvSpPr/>
            <p:nvPr/>
          </p:nvSpPr>
          <p:spPr>
            <a:xfrm>
              <a:off x="0" y="0"/>
              <a:ext cx="9144000" cy="6858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2114"/>
              <a:endParaRPr lang="es-MX" sz="1795" dirty="0">
                <a:solidFill>
                  <a:prstClr val="white"/>
                </a:solidFill>
              </a:endParaRPr>
            </a:p>
          </p:txBody>
        </p:sp>
        <p:pic>
          <p:nvPicPr>
            <p:cNvPr id="9" name="Imagen 2"/>
            <p:cNvPicPr>
              <a:picLocks noChangeAspect="1"/>
            </p:cNvPicPr>
            <p:nvPr/>
          </p:nvPicPr>
          <p:blipFill rotWithShape="1">
            <a:blip r:embed="rId13" cstate="print">
              <a:extLst>
                <a:ext uri="{28A0092B-C50C-407E-A947-70E740481C1C}">
                  <a14:useLocalDpi xmlns:a14="http://schemas.microsoft.com/office/drawing/2010/main" val="0"/>
                </a:ext>
              </a:extLst>
            </a:blip>
            <a:srcRect r="67146" b="17820"/>
            <a:stretch/>
          </p:blipFill>
          <p:spPr bwMode="auto">
            <a:xfrm>
              <a:off x="7274046" y="60382"/>
              <a:ext cx="1826824" cy="17080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0" name="Imagen 3"/>
            <p:cNvPicPr>
              <a:picLocks noChangeAspect="1"/>
            </p:cNvPicPr>
            <p:nvPr/>
          </p:nvPicPr>
          <p:blipFill rotWithShape="1">
            <a:blip r:embed="rId14" cstate="print">
              <a:extLst>
                <a:ext uri="{28A0092B-C50C-407E-A947-70E740481C1C}">
                  <a14:useLocalDpi xmlns:a14="http://schemas.microsoft.com/office/drawing/2010/main" val="0"/>
                </a:ext>
              </a:extLst>
            </a:blip>
            <a:srcRect/>
            <a:stretch/>
          </p:blipFill>
          <p:spPr bwMode="auto">
            <a:xfrm>
              <a:off x="129401" y="5575929"/>
              <a:ext cx="3306470" cy="1141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2"/>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455192" y="6130128"/>
              <a:ext cx="1568914" cy="58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1"/>
            <p:cNvPicPr>
              <a:picLocks noChangeAspect="1"/>
            </p:cNvPicPr>
            <p:nvPr/>
          </p:nvPicPr>
          <p:blipFill rotWithShape="1">
            <a:blip r:embed="rId15" cstate="print">
              <a:extLst>
                <a:ext uri="{28A0092B-C50C-407E-A947-70E740481C1C}">
                  <a14:useLocalDpi xmlns:a14="http://schemas.microsoft.com/office/drawing/2010/main" val="0"/>
                </a:ext>
              </a:extLst>
            </a:blip>
            <a:srcRect/>
            <a:stretch/>
          </p:blipFill>
          <p:spPr bwMode="auto">
            <a:xfrm>
              <a:off x="129401" y="150079"/>
              <a:ext cx="1833111" cy="631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304928126"/>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hdr="0" ftr="0" dt="0"/>
  <p:txStyles>
    <p:titleStyle>
      <a:lvl1pPr algn="ctr" defTabSz="912114" rtl="0" eaLnBrk="1" latinLnBrk="0" hangingPunct="1">
        <a:spcBef>
          <a:spcPct val="0"/>
        </a:spcBef>
        <a:buNone/>
        <a:defRPr sz="4389" kern="1200">
          <a:solidFill>
            <a:schemeClr val="tx1"/>
          </a:solidFill>
          <a:latin typeface="+mj-lt"/>
          <a:ea typeface="+mj-ea"/>
          <a:cs typeface="+mj-cs"/>
        </a:defRPr>
      </a:lvl1pPr>
    </p:titleStyle>
    <p:bodyStyle>
      <a:lvl1pPr marL="342043" indent="-342043" algn="l" defTabSz="912114" rtl="0" eaLnBrk="1" latinLnBrk="0" hangingPunct="1">
        <a:spcBef>
          <a:spcPct val="20000"/>
        </a:spcBef>
        <a:buFont typeface="Arial" panose="020B0604020202020204" pitchFamily="34" charset="0"/>
        <a:buChar char="•"/>
        <a:defRPr sz="3192" kern="1200">
          <a:solidFill>
            <a:schemeClr val="tx1"/>
          </a:solidFill>
          <a:latin typeface="+mn-lt"/>
          <a:ea typeface="+mn-ea"/>
          <a:cs typeface="+mn-cs"/>
        </a:defRPr>
      </a:lvl1pPr>
      <a:lvl2pPr marL="741093" indent="-285036" algn="l" defTabSz="912114" rtl="0" eaLnBrk="1" latinLnBrk="0" hangingPunct="1">
        <a:spcBef>
          <a:spcPct val="20000"/>
        </a:spcBef>
        <a:buFont typeface="Arial" panose="020B0604020202020204" pitchFamily="34" charset="0"/>
        <a:buChar char="–"/>
        <a:defRPr sz="2793" kern="1200">
          <a:solidFill>
            <a:schemeClr val="tx1"/>
          </a:solidFill>
          <a:latin typeface="+mn-lt"/>
          <a:ea typeface="+mn-ea"/>
          <a:cs typeface="+mn-cs"/>
        </a:defRPr>
      </a:lvl2pPr>
      <a:lvl3pPr marL="1140143" indent="-228029" algn="l" defTabSz="912114" rtl="0" eaLnBrk="1" latinLnBrk="0" hangingPunct="1">
        <a:spcBef>
          <a:spcPct val="20000"/>
        </a:spcBef>
        <a:buFont typeface="Arial" panose="020B0604020202020204" pitchFamily="34" charset="0"/>
        <a:buChar char="•"/>
        <a:defRPr sz="2394" kern="1200">
          <a:solidFill>
            <a:schemeClr val="tx1"/>
          </a:solidFill>
          <a:latin typeface="+mn-lt"/>
          <a:ea typeface="+mn-ea"/>
          <a:cs typeface="+mn-cs"/>
        </a:defRPr>
      </a:lvl3pPr>
      <a:lvl4pPr marL="1596200"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4pPr>
      <a:lvl5pPr marL="2052257"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5pPr>
      <a:lvl6pPr marL="2508314"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6pPr>
      <a:lvl7pPr marL="2964371"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7pPr>
      <a:lvl8pPr marL="3420428"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8pPr>
      <a:lvl9pPr marL="3876485"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9pPr>
    </p:bodyStyle>
    <p:otherStyle>
      <a:defPPr>
        <a:defRPr lang="es-MX"/>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3 Marcador de fecha"/>
          <p:cNvSpPr>
            <a:spLocks noGrp="1"/>
          </p:cNvSpPr>
          <p:nvPr>
            <p:ph type="dt" sz="half" idx="2"/>
          </p:nvPr>
        </p:nvSpPr>
        <p:spPr>
          <a:xfrm>
            <a:off x="576024" y="6340166"/>
            <a:ext cx="2688114" cy="364195"/>
          </a:xfrm>
          <a:prstGeom prst="rect">
            <a:avLst/>
          </a:prstGeom>
        </p:spPr>
        <p:txBody>
          <a:bodyPr vert="horz" lIns="91440" tIns="45720" rIns="91440" bIns="45720" rtlCol="0" anchor="ctr"/>
          <a:lstStyle>
            <a:lvl1pPr algn="l">
              <a:defRPr sz="1197">
                <a:solidFill>
                  <a:schemeClr val="tx1">
                    <a:tint val="75000"/>
                  </a:schemeClr>
                </a:solidFill>
              </a:defRPr>
            </a:lvl1pPr>
          </a:lstStyle>
          <a:p>
            <a:pPr defTabSz="912114"/>
            <a:fld id="{790E17D4-D014-43CE-B5C3-8A0575F3D4F0}" type="datetime1">
              <a:rPr lang="es-MX" smtClean="0">
                <a:solidFill>
                  <a:prstClr val="black">
                    <a:tint val="75000"/>
                  </a:prstClr>
                </a:solidFill>
              </a:rPr>
              <a:t>30/01/2018</a:t>
            </a:fld>
            <a:endParaRPr lang="es-MX">
              <a:solidFill>
                <a:prstClr val="black">
                  <a:tint val="75000"/>
                </a:prstClr>
              </a:solidFill>
            </a:endParaRPr>
          </a:p>
        </p:txBody>
      </p:sp>
      <p:grpSp>
        <p:nvGrpSpPr>
          <p:cNvPr id="7" name="6 Grupo"/>
          <p:cNvGrpSpPr/>
          <p:nvPr/>
        </p:nvGrpSpPr>
        <p:grpSpPr>
          <a:xfrm>
            <a:off x="0" y="0"/>
            <a:ext cx="11520488" cy="6840538"/>
            <a:chOff x="0" y="0"/>
            <a:chExt cx="9144000" cy="6858000"/>
          </a:xfrm>
        </p:grpSpPr>
        <p:sp>
          <p:nvSpPr>
            <p:cNvPr id="8" name="7 Rectángulo"/>
            <p:cNvSpPr/>
            <p:nvPr/>
          </p:nvSpPr>
          <p:spPr>
            <a:xfrm>
              <a:off x="0" y="0"/>
              <a:ext cx="9144000" cy="6858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2114"/>
              <a:endParaRPr lang="es-MX" sz="1795" dirty="0">
                <a:solidFill>
                  <a:prstClr val="white"/>
                </a:solidFill>
              </a:endParaRPr>
            </a:p>
          </p:txBody>
        </p:sp>
        <p:pic>
          <p:nvPicPr>
            <p:cNvPr id="9" name="Imagen 2"/>
            <p:cNvPicPr>
              <a:picLocks noChangeAspect="1"/>
            </p:cNvPicPr>
            <p:nvPr/>
          </p:nvPicPr>
          <p:blipFill rotWithShape="1">
            <a:blip r:embed="rId13" cstate="print">
              <a:extLst>
                <a:ext uri="{28A0092B-C50C-407E-A947-70E740481C1C}">
                  <a14:useLocalDpi xmlns:a14="http://schemas.microsoft.com/office/drawing/2010/main" val="0"/>
                </a:ext>
              </a:extLst>
            </a:blip>
            <a:srcRect r="67146" b="17820"/>
            <a:stretch/>
          </p:blipFill>
          <p:spPr bwMode="auto">
            <a:xfrm>
              <a:off x="7274046" y="60382"/>
              <a:ext cx="1826824" cy="17080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0" name="Imagen 3"/>
            <p:cNvPicPr>
              <a:picLocks noChangeAspect="1"/>
            </p:cNvPicPr>
            <p:nvPr/>
          </p:nvPicPr>
          <p:blipFill rotWithShape="1">
            <a:blip r:embed="rId14" cstate="print">
              <a:extLst>
                <a:ext uri="{28A0092B-C50C-407E-A947-70E740481C1C}">
                  <a14:useLocalDpi xmlns:a14="http://schemas.microsoft.com/office/drawing/2010/main" val="0"/>
                </a:ext>
              </a:extLst>
            </a:blip>
            <a:srcRect/>
            <a:stretch/>
          </p:blipFill>
          <p:spPr bwMode="auto">
            <a:xfrm>
              <a:off x="129401" y="5575929"/>
              <a:ext cx="3306470" cy="1141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2"/>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455192" y="6130128"/>
              <a:ext cx="1568914" cy="58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1"/>
            <p:cNvPicPr>
              <a:picLocks noChangeAspect="1"/>
            </p:cNvPicPr>
            <p:nvPr/>
          </p:nvPicPr>
          <p:blipFill rotWithShape="1">
            <a:blip r:embed="rId15" cstate="print">
              <a:extLst>
                <a:ext uri="{28A0092B-C50C-407E-A947-70E740481C1C}">
                  <a14:useLocalDpi xmlns:a14="http://schemas.microsoft.com/office/drawing/2010/main" val="0"/>
                </a:ext>
              </a:extLst>
            </a:blip>
            <a:srcRect/>
            <a:stretch/>
          </p:blipFill>
          <p:spPr bwMode="auto">
            <a:xfrm>
              <a:off x="129401" y="150079"/>
              <a:ext cx="1833111" cy="631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206919421"/>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hf hdr="0" ftr="0" dt="0"/>
  <p:txStyles>
    <p:titleStyle>
      <a:lvl1pPr algn="ctr" defTabSz="912114" rtl="0" eaLnBrk="1" latinLnBrk="0" hangingPunct="1">
        <a:spcBef>
          <a:spcPct val="0"/>
        </a:spcBef>
        <a:buNone/>
        <a:defRPr sz="4389" kern="1200">
          <a:solidFill>
            <a:schemeClr val="tx1"/>
          </a:solidFill>
          <a:latin typeface="+mj-lt"/>
          <a:ea typeface="+mj-ea"/>
          <a:cs typeface="+mj-cs"/>
        </a:defRPr>
      </a:lvl1pPr>
    </p:titleStyle>
    <p:bodyStyle>
      <a:lvl1pPr marL="342043" indent="-342043" algn="l" defTabSz="912114" rtl="0" eaLnBrk="1" latinLnBrk="0" hangingPunct="1">
        <a:spcBef>
          <a:spcPct val="20000"/>
        </a:spcBef>
        <a:buFont typeface="Arial" panose="020B0604020202020204" pitchFamily="34" charset="0"/>
        <a:buChar char="•"/>
        <a:defRPr sz="3192" kern="1200">
          <a:solidFill>
            <a:schemeClr val="tx1"/>
          </a:solidFill>
          <a:latin typeface="+mn-lt"/>
          <a:ea typeface="+mn-ea"/>
          <a:cs typeface="+mn-cs"/>
        </a:defRPr>
      </a:lvl1pPr>
      <a:lvl2pPr marL="741093" indent="-285036" algn="l" defTabSz="912114" rtl="0" eaLnBrk="1" latinLnBrk="0" hangingPunct="1">
        <a:spcBef>
          <a:spcPct val="20000"/>
        </a:spcBef>
        <a:buFont typeface="Arial" panose="020B0604020202020204" pitchFamily="34" charset="0"/>
        <a:buChar char="–"/>
        <a:defRPr sz="2793" kern="1200">
          <a:solidFill>
            <a:schemeClr val="tx1"/>
          </a:solidFill>
          <a:latin typeface="+mn-lt"/>
          <a:ea typeface="+mn-ea"/>
          <a:cs typeface="+mn-cs"/>
        </a:defRPr>
      </a:lvl2pPr>
      <a:lvl3pPr marL="1140143" indent="-228029" algn="l" defTabSz="912114" rtl="0" eaLnBrk="1" latinLnBrk="0" hangingPunct="1">
        <a:spcBef>
          <a:spcPct val="20000"/>
        </a:spcBef>
        <a:buFont typeface="Arial" panose="020B0604020202020204" pitchFamily="34" charset="0"/>
        <a:buChar char="•"/>
        <a:defRPr sz="2394" kern="1200">
          <a:solidFill>
            <a:schemeClr val="tx1"/>
          </a:solidFill>
          <a:latin typeface="+mn-lt"/>
          <a:ea typeface="+mn-ea"/>
          <a:cs typeface="+mn-cs"/>
        </a:defRPr>
      </a:lvl3pPr>
      <a:lvl4pPr marL="1596200"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4pPr>
      <a:lvl5pPr marL="2052257"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5pPr>
      <a:lvl6pPr marL="2508314"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6pPr>
      <a:lvl7pPr marL="2964371"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7pPr>
      <a:lvl8pPr marL="3420428"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8pPr>
      <a:lvl9pPr marL="3876485"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9pPr>
    </p:bodyStyle>
    <p:otherStyle>
      <a:defPPr>
        <a:defRPr lang="es-MX"/>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3 Marcador de fecha"/>
          <p:cNvSpPr>
            <a:spLocks noGrp="1"/>
          </p:cNvSpPr>
          <p:nvPr>
            <p:ph type="dt" sz="half" idx="2"/>
          </p:nvPr>
        </p:nvSpPr>
        <p:spPr>
          <a:xfrm>
            <a:off x="576024" y="6340166"/>
            <a:ext cx="2688114" cy="364195"/>
          </a:xfrm>
          <a:prstGeom prst="rect">
            <a:avLst/>
          </a:prstGeom>
        </p:spPr>
        <p:txBody>
          <a:bodyPr vert="horz" lIns="91440" tIns="45720" rIns="91440" bIns="45720" rtlCol="0" anchor="ctr"/>
          <a:lstStyle>
            <a:lvl1pPr algn="l">
              <a:defRPr sz="1197">
                <a:solidFill>
                  <a:schemeClr val="tx1">
                    <a:tint val="75000"/>
                  </a:schemeClr>
                </a:solidFill>
              </a:defRPr>
            </a:lvl1pPr>
          </a:lstStyle>
          <a:p>
            <a:pPr defTabSz="912114"/>
            <a:fld id="{02A7F3FA-401C-4030-85CD-1D9428DD6F06}" type="datetime1">
              <a:rPr lang="es-MX" smtClean="0">
                <a:solidFill>
                  <a:prstClr val="black">
                    <a:tint val="75000"/>
                  </a:prstClr>
                </a:solidFill>
              </a:rPr>
              <a:t>30/01/2018</a:t>
            </a:fld>
            <a:endParaRPr lang="es-MX">
              <a:solidFill>
                <a:prstClr val="black">
                  <a:tint val="75000"/>
                </a:prstClr>
              </a:solidFill>
            </a:endParaRPr>
          </a:p>
        </p:txBody>
      </p:sp>
      <p:grpSp>
        <p:nvGrpSpPr>
          <p:cNvPr id="7" name="6 Grupo"/>
          <p:cNvGrpSpPr/>
          <p:nvPr/>
        </p:nvGrpSpPr>
        <p:grpSpPr>
          <a:xfrm>
            <a:off x="0" y="0"/>
            <a:ext cx="11520488" cy="6840538"/>
            <a:chOff x="0" y="0"/>
            <a:chExt cx="9144000" cy="6858000"/>
          </a:xfrm>
        </p:grpSpPr>
        <p:sp>
          <p:nvSpPr>
            <p:cNvPr id="8" name="7 Rectángulo"/>
            <p:cNvSpPr/>
            <p:nvPr/>
          </p:nvSpPr>
          <p:spPr>
            <a:xfrm>
              <a:off x="0" y="0"/>
              <a:ext cx="9144000" cy="6858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2114"/>
              <a:endParaRPr lang="es-MX" sz="1795" dirty="0">
                <a:solidFill>
                  <a:prstClr val="white"/>
                </a:solidFill>
              </a:endParaRPr>
            </a:p>
          </p:txBody>
        </p:sp>
        <p:pic>
          <p:nvPicPr>
            <p:cNvPr id="9" name="Imagen 2"/>
            <p:cNvPicPr>
              <a:picLocks noChangeAspect="1"/>
            </p:cNvPicPr>
            <p:nvPr/>
          </p:nvPicPr>
          <p:blipFill rotWithShape="1">
            <a:blip r:embed="rId13" cstate="print">
              <a:extLst>
                <a:ext uri="{28A0092B-C50C-407E-A947-70E740481C1C}">
                  <a14:useLocalDpi xmlns:a14="http://schemas.microsoft.com/office/drawing/2010/main" val="0"/>
                </a:ext>
              </a:extLst>
            </a:blip>
            <a:srcRect r="67146" b="17820"/>
            <a:stretch/>
          </p:blipFill>
          <p:spPr bwMode="auto">
            <a:xfrm>
              <a:off x="7274046" y="60382"/>
              <a:ext cx="1826824" cy="17080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0" name="Imagen 3"/>
            <p:cNvPicPr>
              <a:picLocks noChangeAspect="1"/>
            </p:cNvPicPr>
            <p:nvPr/>
          </p:nvPicPr>
          <p:blipFill rotWithShape="1">
            <a:blip r:embed="rId14" cstate="print">
              <a:extLst>
                <a:ext uri="{28A0092B-C50C-407E-A947-70E740481C1C}">
                  <a14:useLocalDpi xmlns:a14="http://schemas.microsoft.com/office/drawing/2010/main" val="0"/>
                </a:ext>
              </a:extLst>
            </a:blip>
            <a:srcRect/>
            <a:stretch/>
          </p:blipFill>
          <p:spPr bwMode="auto">
            <a:xfrm>
              <a:off x="129401" y="5575929"/>
              <a:ext cx="3306470" cy="1141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2"/>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455192" y="6130128"/>
              <a:ext cx="1568914" cy="58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1"/>
            <p:cNvPicPr>
              <a:picLocks noChangeAspect="1"/>
            </p:cNvPicPr>
            <p:nvPr/>
          </p:nvPicPr>
          <p:blipFill rotWithShape="1">
            <a:blip r:embed="rId15" cstate="print">
              <a:extLst>
                <a:ext uri="{28A0092B-C50C-407E-A947-70E740481C1C}">
                  <a14:useLocalDpi xmlns:a14="http://schemas.microsoft.com/office/drawing/2010/main" val="0"/>
                </a:ext>
              </a:extLst>
            </a:blip>
            <a:srcRect/>
            <a:stretch/>
          </p:blipFill>
          <p:spPr bwMode="auto">
            <a:xfrm>
              <a:off x="129401" y="150079"/>
              <a:ext cx="1833111" cy="631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457151997"/>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hf hdr="0" ftr="0" dt="0"/>
  <p:txStyles>
    <p:titleStyle>
      <a:lvl1pPr algn="ctr" defTabSz="912114" rtl="0" eaLnBrk="1" latinLnBrk="0" hangingPunct="1">
        <a:spcBef>
          <a:spcPct val="0"/>
        </a:spcBef>
        <a:buNone/>
        <a:defRPr sz="4389" kern="1200">
          <a:solidFill>
            <a:schemeClr val="tx1"/>
          </a:solidFill>
          <a:latin typeface="+mj-lt"/>
          <a:ea typeface="+mj-ea"/>
          <a:cs typeface="+mj-cs"/>
        </a:defRPr>
      </a:lvl1pPr>
    </p:titleStyle>
    <p:bodyStyle>
      <a:lvl1pPr marL="342043" indent="-342043" algn="l" defTabSz="912114" rtl="0" eaLnBrk="1" latinLnBrk="0" hangingPunct="1">
        <a:spcBef>
          <a:spcPct val="20000"/>
        </a:spcBef>
        <a:buFont typeface="Arial" panose="020B0604020202020204" pitchFamily="34" charset="0"/>
        <a:buChar char="•"/>
        <a:defRPr sz="3192" kern="1200">
          <a:solidFill>
            <a:schemeClr val="tx1"/>
          </a:solidFill>
          <a:latin typeface="+mn-lt"/>
          <a:ea typeface="+mn-ea"/>
          <a:cs typeface="+mn-cs"/>
        </a:defRPr>
      </a:lvl1pPr>
      <a:lvl2pPr marL="741093" indent="-285036" algn="l" defTabSz="912114" rtl="0" eaLnBrk="1" latinLnBrk="0" hangingPunct="1">
        <a:spcBef>
          <a:spcPct val="20000"/>
        </a:spcBef>
        <a:buFont typeface="Arial" panose="020B0604020202020204" pitchFamily="34" charset="0"/>
        <a:buChar char="–"/>
        <a:defRPr sz="2793" kern="1200">
          <a:solidFill>
            <a:schemeClr val="tx1"/>
          </a:solidFill>
          <a:latin typeface="+mn-lt"/>
          <a:ea typeface="+mn-ea"/>
          <a:cs typeface="+mn-cs"/>
        </a:defRPr>
      </a:lvl2pPr>
      <a:lvl3pPr marL="1140143" indent="-228029" algn="l" defTabSz="912114" rtl="0" eaLnBrk="1" latinLnBrk="0" hangingPunct="1">
        <a:spcBef>
          <a:spcPct val="20000"/>
        </a:spcBef>
        <a:buFont typeface="Arial" panose="020B0604020202020204" pitchFamily="34" charset="0"/>
        <a:buChar char="•"/>
        <a:defRPr sz="2394" kern="1200">
          <a:solidFill>
            <a:schemeClr val="tx1"/>
          </a:solidFill>
          <a:latin typeface="+mn-lt"/>
          <a:ea typeface="+mn-ea"/>
          <a:cs typeface="+mn-cs"/>
        </a:defRPr>
      </a:lvl3pPr>
      <a:lvl4pPr marL="1596200"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4pPr>
      <a:lvl5pPr marL="2052257"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5pPr>
      <a:lvl6pPr marL="2508314"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6pPr>
      <a:lvl7pPr marL="2964371"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7pPr>
      <a:lvl8pPr marL="3420428"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8pPr>
      <a:lvl9pPr marL="3876485"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9pPr>
    </p:bodyStyle>
    <p:otherStyle>
      <a:defPPr>
        <a:defRPr lang="es-MX"/>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3 Marcador de fecha"/>
          <p:cNvSpPr>
            <a:spLocks noGrp="1"/>
          </p:cNvSpPr>
          <p:nvPr>
            <p:ph type="dt" sz="half" idx="2"/>
          </p:nvPr>
        </p:nvSpPr>
        <p:spPr>
          <a:xfrm>
            <a:off x="576024" y="6340166"/>
            <a:ext cx="2688114" cy="364195"/>
          </a:xfrm>
          <a:prstGeom prst="rect">
            <a:avLst/>
          </a:prstGeom>
        </p:spPr>
        <p:txBody>
          <a:bodyPr vert="horz" lIns="91440" tIns="45720" rIns="91440" bIns="45720" rtlCol="0" anchor="ctr"/>
          <a:lstStyle>
            <a:lvl1pPr algn="l">
              <a:defRPr sz="1197">
                <a:solidFill>
                  <a:schemeClr val="tx1">
                    <a:tint val="75000"/>
                  </a:schemeClr>
                </a:solidFill>
              </a:defRPr>
            </a:lvl1pPr>
          </a:lstStyle>
          <a:p>
            <a:pPr defTabSz="912114"/>
            <a:fld id="{A34D5229-2895-46FE-A0C8-FC86DAAF3DE1}" type="datetime1">
              <a:rPr lang="es-MX" smtClean="0">
                <a:solidFill>
                  <a:prstClr val="black">
                    <a:tint val="75000"/>
                  </a:prstClr>
                </a:solidFill>
              </a:rPr>
              <a:t>30/01/2018</a:t>
            </a:fld>
            <a:endParaRPr lang="es-MX">
              <a:solidFill>
                <a:prstClr val="black">
                  <a:tint val="75000"/>
                </a:prstClr>
              </a:solidFill>
            </a:endParaRPr>
          </a:p>
        </p:txBody>
      </p:sp>
      <p:grpSp>
        <p:nvGrpSpPr>
          <p:cNvPr id="7" name="6 Grupo"/>
          <p:cNvGrpSpPr/>
          <p:nvPr/>
        </p:nvGrpSpPr>
        <p:grpSpPr>
          <a:xfrm>
            <a:off x="0" y="0"/>
            <a:ext cx="11520488" cy="6840538"/>
            <a:chOff x="0" y="0"/>
            <a:chExt cx="9144000" cy="6858000"/>
          </a:xfrm>
        </p:grpSpPr>
        <p:sp>
          <p:nvSpPr>
            <p:cNvPr id="8" name="7 Rectángulo"/>
            <p:cNvSpPr/>
            <p:nvPr/>
          </p:nvSpPr>
          <p:spPr>
            <a:xfrm>
              <a:off x="0" y="0"/>
              <a:ext cx="9144000" cy="6858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2114"/>
              <a:endParaRPr lang="es-MX" sz="1795" dirty="0">
                <a:solidFill>
                  <a:prstClr val="white"/>
                </a:solidFill>
              </a:endParaRPr>
            </a:p>
          </p:txBody>
        </p:sp>
        <p:pic>
          <p:nvPicPr>
            <p:cNvPr id="9" name="Imagen 2"/>
            <p:cNvPicPr>
              <a:picLocks noChangeAspect="1"/>
            </p:cNvPicPr>
            <p:nvPr/>
          </p:nvPicPr>
          <p:blipFill rotWithShape="1">
            <a:blip r:embed="rId13" cstate="print">
              <a:extLst>
                <a:ext uri="{28A0092B-C50C-407E-A947-70E740481C1C}">
                  <a14:useLocalDpi xmlns:a14="http://schemas.microsoft.com/office/drawing/2010/main" val="0"/>
                </a:ext>
              </a:extLst>
            </a:blip>
            <a:srcRect r="67146" b="17820"/>
            <a:stretch/>
          </p:blipFill>
          <p:spPr bwMode="auto">
            <a:xfrm>
              <a:off x="7274046" y="60382"/>
              <a:ext cx="1826824" cy="17080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0" name="Imagen 3"/>
            <p:cNvPicPr>
              <a:picLocks noChangeAspect="1"/>
            </p:cNvPicPr>
            <p:nvPr/>
          </p:nvPicPr>
          <p:blipFill rotWithShape="1">
            <a:blip r:embed="rId14" cstate="print">
              <a:extLst>
                <a:ext uri="{28A0092B-C50C-407E-A947-70E740481C1C}">
                  <a14:useLocalDpi xmlns:a14="http://schemas.microsoft.com/office/drawing/2010/main" val="0"/>
                </a:ext>
              </a:extLst>
            </a:blip>
            <a:srcRect/>
            <a:stretch/>
          </p:blipFill>
          <p:spPr bwMode="auto">
            <a:xfrm>
              <a:off x="129401" y="5575929"/>
              <a:ext cx="3306470" cy="1141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2"/>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455192" y="6130128"/>
              <a:ext cx="1568914" cy="58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1"/>
            <p:cNvPicPr>
              <a:picLocks noChangeAspect="1"/>
            </p:cNvPicPr>
            <p:nvPr/>
          </p:nvPicPr>
          <p:blipFill rotWithShape="1">
            <a:blip r:embed="rId15" cstate="print">
              <a:extLst>
                <a:ext uri="{28A0092B-C50C-407E-A947-70E740481C1C}">
                  <a14:useLocalDpi xmlns:a14="http://schemas.microsoft.com/office/drawing/2010/main" val="0"/>
                </a:ext>
              </a:extLst>
            </a:blip>
            <a:srcRect/>
            <a:stretch/>
          </p:blipFill>
          <p:spPr bwMode="auto">
            <a:xfrm>
              <a:off x="129401" y="150079"/>
              <a:ext cx="1833111" cy="631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498668605"/>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hf hdr="0" ftr="0" dt="0"/>
  <p:txStyles>
    <p:titleStyle>
      <a:lvl1pPr algn="ctr" defTabSz="912114" rtl="0" eaLnBrk="1" latinLnBrk="0" hangingPunct="1">
        <a:spcBef>
          <a:spcPct val="0"/>
        </a:spcBef>
        <a:buNone/>
        <a:defRPr sz="4389" kern="1200">
          <a:solidFill>
            <a:schemeClr val="tx1"/>
          </a:solidFill>
          <a:latin typeface="+mj-lt"/>
          <a:ea typeface="+mj-ea"/>
          <a:cs typeface="+mj-cs"/>
        </a:defRPr>
      </a:lvl1pPr>
    </p:titleStyle>
    <p:bodyStyle>
      <a:lvl1pPr marL="342043" indent="-342043" algn="l" defTabSz="912114" rtl="0" eaLnBrk="1" latinLnBrk="0" hangingPunct="1">
        <a:spcBef>
          <a:spcPct val="20000"/>
        </a:spcBef>
        <a:buFont typeface="Arial" panose="020B0604020202020204" pitchFamily="34" charset="0"/>
        <a:buChar char="•"/>
        <a:defRPr sz="3192" kern="1200">
          <a:solidFill>
            <a:schemeClr val="tx1"/>
          </a:solidFill>
          <a:latin typeface="+mn-lt"/>
          <a:ea typeface="+mn-ea"/>
          <a:cs typeface="+mn-cs"/>
        </a:defRPr>
      </a:lvl1pPr>
      <a:lvl2pPr marL="741093" indent="-285036" algn="l" defTabSz="912114" rtl="0" eaLnBrk="1" latinLnBrk="0" hangingPunct="1">
        <a:spcBef>
          <a:spcPct val="20000"/>
        </a:spcBef>
        <a:buFont typeface="Arial" panose="020B0604020202020204" pitchFamily="34" charset="0"/>
        <a:buChar char="–"/>
        <a:defRPr sz="2793" kern="1200">
          <a:solidFill>
            <a:schemeClr val="tx1"/>
          </a:solidFill>
          <a:latin typeface="+mn-lt"/>
          <a:ea typeface="+mn-ea"/>
          <a:cs typeface="+mn-cs"/>
        </a:defRPr>
      </a:lvl2pPr>
      <a:lvl3pPr marL="1140143" indent="-228029" algn="l" defTabSz="912114" rtl="0" eaLnBrk="1" latinLnBrk="0" hangingPunct="1">
        <a:spcBef>
          <a:spcPct val="20000"/>
        </a:spcBef>
        <a:buFont typeface="Arial" panose="020B0604020202020204" pitchFamily="34" charset="0"/>
        <a:buChar char="•"/>
        <a:defRPr sz="2394" kern="1200">
          <a:solidFill>
            <a:schemeClr val="tx1"/>
          </a:solidFill>
          <a:latin typeface="+mn-lt"/>
          <a:ea typeface="+mn-ea"/>
          <a:cs typeface="+mn-cs"/>
        </a:defRPr>
      </a:lvl3pPr>
      <a:lvl4pPr marL="1596200"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4pPr>
      <a:lvl5pPr marL="2052257"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5pPr>
      <a:lvl6pPr marL="2508314"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6pPr>
      <a:lvl7pPr marL="2964371"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7pPr>
      <a:lvl8pPr marL="3420428"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8pPr>
      <a:lvl9pPr marL="3876485"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9pPr>
    </p:bodyStyle>
    <p:otherStyle>
      <a:defPPr>
        <a:defRPr lang="es-MX"/>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3 Marcador de fecha"/>
          <p:cNvSpPr>
            <a:spLocks noGrp="1"/>
          </p:cNvSpPr>
          <p:nvPr>
            <p:ph type="dt" sz="half" idx="2"/>
          </p:nvPr>
        </p:nvSpPr>
        <p:spPr>
          <a:xfrm>
            <a:off x="576024" y="6340166"/>
            <a:ext cx="2688114" cy="364195"/>
          </a:xfrm>
          <a:prstGeom prst="rect">
            <a:avLst/>
          </a:prstGeom>
        </p:spPr>
        <p:txBody>
          <a:bodyPr vert="horz" lIns="91440" tIns="45720" rIns="91440" bIns="45720" rtlCol="0" anchor="ctr"/>
          <a:lstStyle>
            <a:lvl1pPr algn="l">
              <a:defRPr sz="1197">
                <a:solidFill>
                  <a:schemeClr val="tx1">
                    <a:tint val="75000"/>
                  </a:schemeClr>
                </a:solidFill>
              </a:defRPr>
            </a:lvl1pPr>
          </a:lstStyle>
          <a:p>
            <a:pPr defTabSz="912114"/>
            <a:fld id="{82B0DE33-BFB4-434C-8631-F9A0B567F498}" type="datetime1">
              <a:rPr lang="es-MX" smtClean="0">
                <a:solidFill>
                  <a:prstClr val="black">
                    <a:tint val="75000"/>
                  </a:prstClr>
                </a:solidFill>
              </a:rPr>
              <a:t>30/01/2018</a:t>
            </a:fld>
            <a:endParaRPr lang="es-MX">
              <a:solidFill>
                <a:prstClr val="black">
                  <a:tint val="75000"/>
                </a:prstClr>
              </a:solidFill>
            </a:endParaRPr>
          </a:p>
        </p:txBody>
      </p:sp>
      <p:grpSp>
        <p:nvGrpSpPr>
          <p:cNvPr id="7" name="6 Grupo"/>
          <p:cNvGrpSpPr/>
          <p:nvPr/>
        </p:nvGrpSpPr>
        <p:grpSpPr>
          <a:xfrm>
            <a:off x="0" y="0"/>
            <a:ext cx="11520488" cy="6840538"/>
            <a:chOff x="0" y="0"/>
            <a:chExt cx="9144000" cy="6858000"/>
          </a:xfrm>
        </p:grpSpPr>
        <p:sp>
          <p:nvSpPr>
            <p:cNvPr id="8" name="7 Rectángulo"/>
            <p:cNvSpPr/>
            <p:nvPr/>
          </p:nvSpPr>
          <p:spPr>
            <a:xfrm>
              <a:off x="0" y="0"/>
              <a:ext cx="9144000" cy="6858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2114"/>
              <a:endParaRPr lang="es-MX" sz="1795" dirty="0">
                <a:solidFill>
                  <a:prstClr val="white"/>
                </a:solidFill>
              </a:endParaRPr>
            </a:p>
          </p:txBody>
        </p:sp>
        <p:pic>
          <p:nvPicPr>
            <p:cNvPr id="9" name="Imagen 2"/>
            <p:cNvPicPr>
              <a:picLocks noChangeAspect="1"/>
            </p:cNvPicPr>
            <p:nvPr/>
          </p:nvPicPr>
          <p:blipFill rotWithShape="1">
            <a:blip r:embed="rId13" cstate="print">
              <a:extLst>
                <a:ext uri="{28A0092B-C50C-407E-A947-70E740481C1C}">
                  <a14:useLocalDpi xmlns:a14="http://schemas.microsoft.com/office/drawing/2010/main" val="0"/>
                </a:ext>
              </a:extLst>
            </a:blip>
            <a:srcRect r="67146" b="17820"/>
            <a:stretch/>
          </p:blipFill>
          <p:spPr bwMode="auto">
            <a:xfrm>
              <a:off x="7274046" y="60382"/>
              <a:ext cx="1826824" cy="17080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0" name="Imagen 3"/>
            <p:cNvPicPr>
              <a:picLocks noChangeAspect="1"/>
            </p:cNvPicPr>
            <p:nvPr/>
          </p:nvPicPr>
          <p:blipFill rotWithShape="1">
            <a:blip r:embed="rId14" cstate="print">
              <a:extLst>
                <a:ext uri="{28A0092B-C50C-407E-A947-70E740481C1C}">
                  <a14:useLocalDpi xmlns:a14="http://schemas.microsoft.com/office/drawing/2010/main" val="0"/>
                </a:ext>
              </a:extLst>
            </a:blip>
            <a:srcRect/>
            <a:stretch/>
          </p:blipFill>
          <p:spPr bwMode="auto">
            <a:xfrm>
              <a:off x="129401" y="5575929"/>
              <a:ext cx="3306470" cy="1141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2"/>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455192" y="6130128"/>
              <a:ext cx="1568914" cy="58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1"/>
            <p:cNvPicPr>
              <a:picLocks noChangeAspect="1"/>
            </p:cNvPicPr>
            <p:nvPr/>
          </p:nvPicPr>
          <p:blipFill rotWithShape="1">
            <a:blip r:embed="rId15" cstate="print">
              <a:extLst>
                <a:ext uri="{28A0092B-C50C-407E-A947-70E740481C1C}">
                  <a14:useLocalDpi xmlns:a14="http://schemas.microsoft.com/office/drawing/2010/main" val="0"/>
                </a:ext>
              </a:extLst>
            </a:blip>
            <a:srcRect/>
            <a:stretch/>
          </p:blipFill>
          <p:spPr bwMode="auto">
            <a:xfrm>
              <a:off x="129401" y="150079"/>
              <a:ext cx="1833111" cy="631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464786476"/>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hf hdr="0" ftr="0" dt="0"/>
  <p:txStyles>
    <p:titleStyle>
      <a:lvl1pPr algn="ctr" defTabSz="912114" rtl="0" eaLnBrk="1" latinLnBrk="0" hangingPunct="1">
        <a:spcBef>
          <a:spcPct val="0"/>
        </a:spcBef>
        <a:buNone/>
        <a:defRPr sz="4389" kern="1200">
          <a:solidFill>
            <a:schemeClr val="tx1"/>
          </a:solidFill>
          <a:latin typeface="+mj-lt"/>
          <a:ea typeface="+mj-ea"/>
          <a:cs typeface="+mj-cs"/>
        </a:defRPr>
      </a:lvl1pPr>
    </p:titleStyle>
    <p:bodyStyle>
      <a:lvl1pPr marL="342043" indent="-342043" algn="l" defTabSz="912114" rtl="0" eaLnBrk="1" latinLnBrk="0" hangingPunct="1">
        <a:spcBef>
          <a:spcPct val="20000"/>
        </a:spcBef>
        <a:buFont typeface="Arial" panose="020B0604020202020204" pitchFamily="34" charset="0"/>
        <a:buChar char="•"/>
        <a:defRPr sz="3192" kern="1200">
          <a:solidFill>
            <a:schemeClr val="tx1"/>
          </a:solidFill>
          <a:latin typeface="+mn-lt"/>
          <a:ea typeface="+mn-ea"/>
          <a:cs typeface="+mn-cs"/>
        </a:defRPr>
      </a:lvl1pPr>
      <a:lvl2pPr marL="741093" indent="-285036" algn="l" defTabSz="912114" rtl="0" eaLnBrk="1" latinLnBrk="0" hangingPunct="1">
        <a:spcBef>
          <a:spcPct val="20000"/>
        </a:spcBef>
        <a:buFont typeface="Arial" panose="020B0604020202020204" pitchFamily="34" charset="0"/>
        <a:buChar char="–"/>
        <a:defRPr sz="2793" kern="1200">
          <a:solidFill>
            <a:schemeClr val="tx1"/>
          </a:solidFill>
          <a:latin typeface="+mn-lt"/>
          <a:ea typeface="+mn-ea"/>
          <a:cs typeface="+mn-cs"/>
        </a:defRPr>
      </a:lvl2pPr>
      <a:lvl3pPr marL="1140143" indent="-228029" algn="l" defTabSz="912114" rtl="0" eaLnBrk="1" latinLnBrk="0" hangingPunct="1">
        <a:spcBef>
          <a:spcPct val="20000"/>
        </a:spcBef>
        <a:buFont typeface="Arial" panose="020B0604020202020204" pitchFamily="34" charset="0"/>
        <a:buChar char="•"/>
        <a:defRPr sz="2394" kern="1200">
          <a:solidFill>
            <a:schemeClr val="tx1"/>
          </a:solidFill>
          <a:latin typeface="+mn-lt"/>
          <a:ea typeface="+mn-ea"/>
          <a:cs typeface="+mn-cs"/>
        </a:defRPr>
      </a:lvl3pPr>
      <a:lvl4pPr marL="1596200"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4pPr>
      <a:lvl5pPr marL="2052257"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5pPr>
      <a:lvl6pPr marL="2508314"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6pPr>
      <a:lvl7pPr marL="2964371"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7pPr>
      <a:lvl8pPr marL="3420428"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8pPr>
      <a:lvl9pPr marL="3876485"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9pPr>
    </p:bodyStyle>
    <p:otherStyle>
      <a:defPPr>
        <a:defRPr lang="es-MX"/>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3 Marcador de fecha"/>
          <p:cNvSpPr>
            <a:spLocks noGrp="1"/>
          </p:cNvSpPr>
          <p:nvPr>
            <p:ph type="dt" sz="half" idx="2"/>
          </p:nvPr>
        </p:nvSpPr>
        <p:spPr>
          <a:xfrm>
            <a:off x="576024" y="6340166"/>
            <a:ext cx="2688114" cy="364195"/>
          </a:xfrm>
          <a:prstGeom prst="rect">
            <a:avLst/>
          </a:prstGeom>
        </p:spPr>
        <p:txBody>
          <a:bodyPr vert="horz" lIns="91440" tIns="45720" rIns="91440" bIns="45720" rtlCol="0" anchor="ctr"/>
          <a:lstStyle>
            <a:lvl1pPr algn="l">
              <a:defRPr sz="1197">
                <a:solidFill>
                  <a:schemeClr val="tx1">
                    <a:tint val="75000"/>
                  </a:schemeClr>
                </a:solidFill>
              </a:defRPr>
            </a:lvl1pPr>
          </a:lstStyle>
          <a:p>
            <a:pPr defTabSz="912114"/>
            <a:fld id="{2186F9A9-E514-49D8-AEDE-A8B4FF540FE0}" type="datetime1">
              <a:rPr lang="es-MX" smtClean="0">
                <a:solidFill>
                  <a:prstClr val="black">
                    <a:tint val="75000"/>
                  </a:prstClr>
                </a:solidFill>
              </a:rPr>
              <a:t>30/01/2018</a:t>
            </a:fld>
            <a:endParaRPr lang="es-MX">
              <a:solidFill>
                <a:prstClr val="black">
                  <a:tint val="75000"/>
                </a:prstClr>
              </a:solidFill>
            </a:endParaRPr>
          </a:p>
        </p:txBody>
      </p:sp>
      <p:grpSp>
        <p:nvGrpSpPr>
          <p:cNvPr id="7" name="6 Grupo"/>
          <p:cNvGrpSpPr/>
          <p:nvPr/>
        </p:nvGrpSpPr>
        <p:grpSpPr>
          <a:xfrm>
            <a:off x="0" y="0"/>
            <a:ext cx="11520488" cy="6840538"/>
            <a:chOff x="0" y="0"/>
            <a:chExt cx="9144000" cy="6858000"/>
          </a:xfrm>
        </p:grpSpPr>
        <p:sp>
          <p:nvSpPr>
            <p:cNvPr id="8" name="7 Rectángulo"/>
            <p:cNvSpPr/>
            <p:nvPr/>
          </p:nvSpPr>
          <p:spPr>
            <a:xfrm>
              <a:off x="0" y="0"/>
              <a:ext cx="9144000" cy="6858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2114"/>
              <a:endParaRPr lang="es-MX" sz="1795" dirty="0">
                <a:solidFill>
                  <a:prstClr val="white"/>
                </a:solidFill>
              </a:endParaRPr>
            </a:p>
          </p:txBody>
        </p:sp>
        <p:pic>
          <p:nvPicPr>
            <p:cNvPr id="9" name="Imagen 2"/>
            <p:cNvPicPr>
              <a:picLocks noChangeAspect="1"/>
            </p:cNvPicPr>
            <p:nvPr/>
          </p:nvPicPr>
          <p:blipFill rotWithShape="1">
            <a:blip r:embed="rId13" cstate="print">
              <a:extLst>
                <a:ext uri="{28A0092B-C50C-407E-A947-70E740481C1C}">
                  <a14:useLocalDpi xmlns:a14="http://schemas.microsoft.com/office/drawing/2010/main" val="0"/>
                </a:ext>
              </a:extLst>
            </a:blip>
            <a:srcRect r="67146" b="17820"/>
            <a:stretch/>
          </p:blipFill>
          <p:spPr bwMode="auto">
            <a:xfrm>
              <a:off x="7274046" y="60382"/>
              <a:ext cx="1826824" cy="17080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0" name="Imagen 3"/>
            <p:cNvPicPr>
              <a:picLocks noChangeAspect="1"/>
            </p:cNvPicPr>
            <p:nvPr/>
          </p:nvPicPr>
          <p:blipFill rotWithShape="1">
            <a:blip r:embed="rId14" cstate="print">
              <a:extLst>
                <a:ext uri="{28A0092B-C50C-407E-A947-70E740481C1C}">
                  <a14:useLocalDpi xmlns:a14="http://schemas.microsoft.com/office/drawing/2010/main" val="0"/>
                </a:ext>
              </a:extLst>
            </a:blip>
            <a:srcRect/>
            <a:stretch/>
          </p:blipFill>
          <p:spPr bwMode="auto">
            <a:xfrm>
              <a:off x="129401" y="5575929"/>
              <a:ext cx="3306470" cy="1141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2"/>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455192" y="6130128"/>
              <a:ext cx="1568914" cy="58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1"/>
            <p:cNvPicPr>
              <a:picLocks noChangeAspect="1"/>
            </p:cNvPicPr>
            <p:nvPr/>
          </p:nvPicPr>
          <p:blipFill rotWithShape="1">
            <a:blip r:embed="rId15" cstate="print">
              <a:extLst>
                <a:ext uri="{28A0092B-C50C-407E-A947-70E740481C1C}">
                  <a14:useLocalDpi xmlns:a14="http://schemas.microsoft.com/office/drawing/2010/main" val="0"/>
                </a:ext>
              </a:extLst>
            </a:blip>
            <a:srcRect/>
            <a:stretch/>
          </p:blipFill>
          <p:spPr bwMode="auto">
            <a:xfrm>
              <a:off x="129401" y="150079"/>
              <a:ext cx="1833111" cy="631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23580041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ctr" defTabSz="912114" rtl="0" eaLnBrk="1" latinLnBrk="0" hangingPunct="1">
        <a:spcBef>
          <a:spcPct val="0"/>
        </a:spcBef>
        <a:buNone/>
        <a:defRPr sz="4389" kern="1200">
          <a:solidFill>
            <a:schemeClr val="tx1"/>
          </a:solidFill>
          <a:latin typeface="+mj-lt"/>
          <a:ea typeface="+mj-ea"/>
          <a:cs typeface="+mj-cs"/>
        </a:defRPr>
      </a:lvl1pPr>
    </p:titleStyle>
    <p:bodyStyle>
      <a:lvl1pPr marL="342043" indent="-342043" algn="l" defTabSz="912114" rtl="0" eaLnBrk="1" latinLnBrk="0" hangingPunct="1">
        <a:spcBef>
          <a:spcPct val="20000"/>
        </a:spcBef>
        <a:buFont typeface="Arial" panose="020B0604020202020204" pitchFamily="34" charset="0"/>
        <a:buChar char="•"/>
        <a:defRPr sz="3192" kern="1200">
          <a:solidFill>
            <a:schemeClr val="tx1"/>
          </a:solidFill>
          <a:latin typeface="+mn-lt"/>
          <a:ea typeface="+mn-ea"/>
          <a:cs typeface="+mn-cs"/>
        </a:defRPr>
      </a:lvl1pPr>
      <a:lvl2pPr marL="741093" indent="-285036" algn="l" defTabSz="912114" rtl="0" eaLnBrk="1" latinLnBrk="0" hangingPunct="1">
        <a:spcBef>
          <a:spcPct val="20000"/>
        </a:spcBef>
        <a:buFont typeface="Arial" panose="020B0604020202020204" pitchFamily="34" charset="0"/>
        <a:buChar char="–"/>
        <a:defRPr sz="2793" kern="1200">
          <a:solidFill>
            <a:schemeClr val="tx1"/>
          </a:solidFill>
          <a:latin typeface="+mn-lt"/>
          <a:ea typeface="+mn-ea"/>
          <a:cs typeface="+mn-cs"/>
        </a:defRPr>
      </a:lvl2pPr>
      <a:lvl3pPr marL="1140143" indent="-228029" algn="l" defTabSz="912114" rtl="0" eaLnBrk="1" latinLnBrk="0" hangingPunct="1">
        <a:spcBef>
          <a:spcPct val="20000"/>
        </a:spcBef>
        <a:buFont typeface="Arial" panose="020B0604020202020204" pitchFamily="34" charset="0"/>
        <a:buChar char="•"/>
        <a:defRPr sz="2394" kern="1200">
          <a:solidFill>
            <a:schemeClr val="tx1"/>
          </a:solidFill>
          <a:latin typeface="+mn-lt"/>
          <a:ea typeface="+mn-ea"/>
          <a:cs typeface="+mn-cs"/>
        </a:defRPr>
      </a:lvl3pPr>
      <a:lvl4pPr marL="1596200"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4pPr>
      <a:lvl5pPr marL="2052257"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5pPr>
      <a:lvl6pPr marL="2508314"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6pPr>
      <a:lvl7pPr marL="2964371"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7pPr>
      <a:lvl8pPr marL="3420428"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8pPr>
      <a:lvl9pPr marL="3876485"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9pPr>
    </p:bodyStyle>
    <p:otherStyle>
      <a:defPPr>
        <a:defRPr lang="es-MX"/>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3 Marcador de fecha"/>
          <p:cNvSpPr>
            <a:spLocks noGrp="1"/>
          </p:cNvSpPr>
          <p:nvPr>
            <p:ph type="dt" sz="half" idx="2"/>
          </p:nvPr>
        </p:nvSpPr>
        <p:spPr>
          <a:xfrm>
            <a:off x="576024" y="6340166"/>
            <a:ext cx="2688114" cy="364195"/>
          </a:xfrm>
          <a:prstGeom prst="rect">
            <a:avLst/>
          </a:prstGeom>
        </p:spPr>
        <p:txBody>
          <a:bodyPr vert="horz" lIns="91440" tIns="45720" rIns="91440" bIns="45720" rtlCol="0" anchor="ctr"/>
          <a:lstStyle>
            <a:lvl1pPr algn="l">
              <a:defRPr sz="1197">
                <a:solidFill>
                  <a:schemeClr val="tx1">
                    <a:tint val="75000"/>
                  </a:schemeClr>
                </a:solidFill>
              </a:defRPr>
            </a:lvl1pPr>
          </a:lstStyle>
          <a:p>
            <a:pPr defTabSz="912114"/>
            <a:fld id="{40FB5DD2-85DD-44B8-A132-3B70D22394D7}" type="datetime1">
              <a:rPr lang="es-MX" smtClean="0">
                <a:solidFill>
                  <a:prstClr val="black">
                    <a:tint val="75000"/>
                  </a:prstClr>
                </a:solidFill>
              </a:rPr>
              <a:t>30/01/2018</a:t>
            </a:fld>
            <a:endParaRPr lang="es-MX">
              <a:solidFill>
                <a:prstClr val="black">
                  <a:tint val="75000"/>
                </a:prstClr>
              </a:solidFill>
            </a:endParaRPr>
          </a:p>
        </p:txBody>
      </p:sp>
      <p:grpSp>
        <p:nvGrpSpPr>
          <p:cNvPr id="7" name="6 Grupo"/>
          <p:cNvGrpSpPr/>
          <p:nvPr/>
        </p:nvGrpSpPr>
        <p:grpSpPr>
          <a:xfrm>
            <a:off x="0" y="0"/>
            <a:ext cx="11520488" cy="6840538"/>
            <a:chOff x="0" y="0"/>
            <a:chExt cx="9144000" cy="6858000"/>
          </a:xfrm>
        </p:grpSpPr>
        <p:sp>
          <p:nvSpPr>
            <p:cNvPr id="8" name="7 Rectángulo"/>
            <p:cNvSpPr/>
            <p:nvPr/>
          </p:nvSpPr>
          <p:spPr>
            <a:xfrm>
              <a:off x="0" y="0"/>
              <a:ext cx="9144000" cy="6858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2114"/>
              <a:endParaRPr lang="es-MX" sz="1795" dirty="0">
                <a:solidFill>
                  <a:prstClr val="white"/>
                </a:solidFill>
              </a:endParaRPr>
            </a:p>
          </p:txBody>
        </p:sp>
        <p:pic>
          <p:nvPicPr>
            <p:cNvPr id="9" name="Imagen 2"/>
            <p:cNvPicPr>
              <a:picLocks noChangeAspect="1"/>
            </p:cNvPicPr>
            <p:nvPr/>
          </p:nvPicPr>
          <p:blipFill rotWithShape="1">
            <a:blip r:embed="rId13" cstate="print">
              <a:extLst>
                <a:ext uri="{28A0092B-C50C-407E-A947-70E740481C1C}">
                  <a14:useLocalDpi xmlns:a14="http://schemas.microsoft.com/office/drawing/2010/main" val="0"/>
                </a:ext>
              </a:extLst>
            </a:blip>
            <a:srcRect r="67146" b="17820"/>
            <a:stretch/>
          </p:blipFill>
          <p:spPr bwMode="auto">
            <a:xfrm>
              <a:off x="7274046" y="60382"/>
              <a:ext cx="1826824" cy="17080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0" name="Imagen 3"/>
            <p:cNvPicPr>
              <a:picLocks noChangeAspect="1"/>
            </p:cNvPicPr>
            <p:nvPr/>
          </p:nvPicPr>
          <p:blipFill rotWithShape="1">
            <a:blip r:embed="rId14" cstate="print">
              <a:extLst>
                <a:ext uri="{28A0092B-C50C-407E-A947-70E740481C1C}">
                  <a14:useLocalDpi xmlns:a14="http://schemas.microsoft.com/office/drawing/2010/main" val="0"/>
                </a:ext>
              </a:extLst>
            </a:blip>
            <a:srcRect/>
            <a:stretch/>
          </p:blipFill>
          <p:spPr bwMode="auto">
            <a:xfrm>
              <a:off x="129401" y="5575929"/>
              <a:ext cx="3306470" cy="1141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2"/>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455192" y="6130128"/>
              <a:ext cx="1568914" cy="58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1"/>
            <p:cNvPicPr>
              <a:picLocks noChangeAspect="1"/>
            </p:cNvPicPr>
            <p:nvPr/>
          </p:nvPicPr>
          <p:blipFill rotWithShape="1">
            <a:blip r:embed="rId15" cstate="print">
              <a:extLst>
                <a:ext uri="{28A0092B-C50C-407E-A947-70E740481C1C}">
                  <a14:useLocalDpi xmlns:a14="http://schemas.microsoft.com/office/drawing/2010/main" val="0"/>
                </a:ext>
              </a:extLst>
            </a:blip>
            <a:srcRect/>
            <a:stretch/>
          </p:blipFill>
          <p:spPr bwMode="auto">
            <a:xfrm>
              <a:off x="129401" y="150079"/>
              <a:ext cx="1833111" cy="631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575848077"/>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hf hdr="0" ftr="0" dt="0"/>
  <p:txStyles>
    <p:titleStyle>
      <a:lvl1pPr algn="ctr" defTabSz="912114" rtl="0" eaLnBrk="1" latinLnBrk="0" hangingPunct="1">
        <a:spcBef>
          <a:spcPct val="0"/>
        </a:spcBef>
        <a:buNone/>
        <a:defRPr sz="4389" kern="1200">
          <a:solidFill>
            <a:schemeClr val="tx1"/>
          </a:solidFill>
          <a:latin typeface="+mj-lt"/>
          <a:ea typeface="+mj-ea"/>
          <a:cs typeface="+mj-cs"/>
        </a:defRPr>
      </a:lvl1pPr>
    </p:titleStyle>
    <p:bodyStyle>
      <a:lvl1pPr marL="342043" indent="-342043" algn="l" defTabSz="912114" rtl="0" eaLnBrk="1" latinLnBrk="0" hangingPunct="1">
        <a:spcBef>
          <a:spcPct val="20000"/>
        </a:spcBef>
        <a:buFont typeface="Arial" panose="020B0604020202020204" pitchFamily="34" charset="0"/>
        <a:buChar char="•"/>
        <a:defRPr sz="3192" kern="1200">
          <a:solidFill>
            <a:schemeClr val="tx1"/>
          </a:solidFill>
          <a:latin typeface="+mn-lt"/>
          <a:ea typeface="+mn-ea"/>
          <a:cs typeface="+mn-cs"/>
        </a:defRPr>
      </a:lvl1pPr>
      <a:lvl2pPr marL="741093" indent="-285036" algn="l" defTabSz="912114" rtl="0" eaLnBrk="1" latinLnBrk="0" hangingPunct="1">
        <a:spcBef>
          <a:spcPct val="20000"/>
        </a:spcBef>
        <a:buFont typeface="Arial" panose="020B0604020202020204" pitchFamily="34" charset="0"/>
        <a:buChar char="–"/>
        <a:defRPr sz="2793" kern="1200">
          <a:solidFill>
            <a:schemeClr val="tx1"/>
          </a:solidFill>
          <a:latin typeface="+mn-lt"/>
          <a:ea typeface="+mn-ea"/>
          <a:cs typeface="+mn-cs"/>
        </a:defRPr>
      </a:lvl2pPr>
      <a:lvl3pPr marL="1140143" indent="-228029" algn="l" defTabSz="912114" rtl="0" eaLnBrk="1" latinLnBrk="0" hangingPunct="1">
        <a:spcBef>
          <a:spcPct val="20000"/>
        </a:spcBef>
        <a:buFont typeface="Arial" panose="020B0604020202020204" pitchFamily="34" charset="0"/>
        <a:buChar char="•"/>
        <a:defRPr sz="2394" kern="1200">
          <a:solidFill>
            <a:schemeClr val="tx1"/>
          </a:solidFill>
          <a:latin typeface="+mn-lt"/>
          <a:ea typeface="+mn-ea"/>
          <a:cs typeface="+mn-cs"/>
        </a:defRPr>
      </a:lvl3pPr>
      <a:lvl4pPr marL="1596200"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4pPr>
      <a:lvl5pPr marL="2052257"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5pPr>
      <a:lvl6pPr marL="2508314"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6pPr>
      <a:lvl7pPr marL="2964371"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7pPr>
      <a:lvl8pPr marL="3420428"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8pPr>
      <a:lvl9pPr marL="3876485"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9pPr>
    </p:bodyStyle>
    <p:otherStyle>
      <a:defPPr>
        <a:defRPr lang="es-MX"/>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3 Marcador de fecha"/>
          <p:cNvSpPr>
            <a:spLocks noGrp="1"/>
          </p:cNvSpPr>
          <p:nvPr>
            <p:ph type="dt" sz="half" idx="2"/>
          </p:nvPr>
        </p:nvSpPr>
        <p:spPr>
          <a:xfrm>
            <a:off x="576024" y="6340166"/>
            <a:ext cx="2688114" cy="364195"/>
          </a:xfrm>
          <a:prstGeom prst="rect">
            <a:avLst/>
          </a:prstGeom>
        </p:spPr>
        <p:txBody>
          <a:bodyPr vert="horz" lIns="91440" tIns="45720" rIns="91440" bIns="45720" rtlCol="0" anchor="ctr"/>
          <a:lstStyle>
            <a:lvl1pPr algn="l">
              <a:defRPr sz="1197">
                <a:solidFill>
                  <a:schemeClr val="tx1">
                    <a:tint val="75000"/>
                  </a:schemeClr>
                </a:solidFill>
              </a:defRPr>
            </a:lvl1pPr>
          </a:lstStyle>
          <a:p>
            <a:pPr defTabSz="912114"/>
            <a:fld id="{6478B18E-2954-4E34-AB00-F955242F0351}" type="datetime1">
              <a:rPr lang="es-MX" smtClean="0">
                <a:solidFill>
                  <a:prstClr val="black">
                    <a:tint val="75000"/>
                  </a:prstClr>
                </a:solidFill>
              </a:rPr>
              <a:t>30/01/2018</a:t>
            </a:fld>
            <a:endParaRPr lang="es-MX">
              <a:solidFill>
                <a:prstClr val="black">
                  <a:tint val="75000"/>
                </a:prstClr>
              </a:solidFill>
            </a:endParaRPr>
          </a:p>
        </p:txBody>
      </p:sp>
      <p:grpSp>
        <p:nvGrpSpPr>
          <p:cNvPr id="7" name="6 Grupo"/>
          <p:cNvGrpSpPr/>
          <p:nvPr/>
        </p:nvGrpSpPr>
        <p:grpSpPr>
          <a:xfrm>
            <a:off x="0" y="0"/>
            <a:ext cx="11520488" cy="6840538"/>
            <a:chOff x="0" y="0"/>
            <a:chExt cx="9144000" cy="6858000"/>
          </a:xfrm>
        </p:grpSpPr>
        <p:sp>
          <p:nvSpPr>
            <p:cNvPr id="8" name="7 Rectángulo"/>
            <p:cNvSpPr/>
            <p:nvPr/>
          </p:nvSpPr>
          <p:spPr>
            <a:xfrm>
              <a:off x="0" y="0"/>
              <a:ext cx="9144000" cy="6858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2114"/>
              <a:endParaRPr lang="es-MX" sz="1795" dirty="0">
                <a:solidFill>
                  <a:prstClr val="white"/>
                </a:solidFill>
              </a:endParaRPr>
            </a:p>
          </p:txBody>
        </p:sp>
        <p:pic>
          <p:nvPicPr>
            <p:cNvPr id="9" name="Imagen 2"/>
            <p:cNvPicPr>
              <a:picLocks noChangeAspect="1"/>
            </p:cNvPicPr>
            <p:nvPr/>
          </p:nvPicPr>
          <p:blipFill rotWithShape="1">
            <a:blip r:embed="rId13" cstate="print">
              <a:extLst>
                <a:ext uri="{28A0092B-C50C-407E-A947-70E740481C1C}">
                  <a14:useLocalDpi xmlns:a14="http://schemas.microsoft.com/office/drawing/2010/main" val="0"/>
                </a:ext>
              </a:extLst>
            </a:blip>
            <a:srcRect r="67146" b="17820"/>
            <a:stretch/>
          </p:blipFill>
          <p:spPr bwMode="auto">
            <a:xfrm>
              <a:off x="7274046" y="60382"/>
              <a:ext cx="1826824" cy="17080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0" name="Imagen 3"/>
            <p:cNvPicPr>
              <a:picLocks noChangeAspect="1"/>
            </p:cNvPicPr>
            <p:nvPr/>
          </p:nvPicPr>
          <p:blipFill rotWithShape="1">
            <a:blip r:embed="rId14" cstate="print">
              <a:extLst>
                <a:ext uri="{28A0092B-C50C-407E-A947-70E740481C1C}">
                  <a14:useLocalDpi xmlns:a14="http://schemas.microsoft.com/office/drawing/2010/main" val="0"/>
                </a:ext>
              </a:extLst>
            </a:blip>
            <a:srcRect/>
            <a:stretch/>
          </p:blipFill>
          <p:spPr bwMode="auto">
            <a:xfrm>
              <a:off x="129401" y="5575929"/>
              <a:ext cx="3306470" cy="1141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2"/>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455192" y="6130128"/>
              <a:ext cx="1568914" cy="58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1"/>
            <p:cNvPicPr>
              <a:picLocks noChangeAspect="1"/>
            </p:cNvPicPr>
            <p:nvPr/>
          </p:nvPicPr>
          <p:blipFill rotWithShape="1">
            <a:blip r:embed="rId15" cstate="print">
              <a:extLst>
                <a:ext uri="{28A0092B-C50C-407E-A947-70E740481C1C}">
                  <a14:useLocalDpi xmlns:a14="http://schemas.microsoft.com/office/drawing/2010/main" val="0"/>
                </a:ext>
              </a:extLst>
            </a:blip>
            <a:srcRect/>
            <a:stretch/>
          </p:blipFill>
          <p:spPr bwMode="auto">
            <a:xfrm>
              <a:off x="129401" y="150079"/>
              <a:ext cx="1833111" cy="631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04689987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ctr" defTabSz="912114" rtl="0" eaLnBrk="1" latinLnBrk="0" hangingPunct="1">
        <a:spcBef>
          <a:spcPct val="0"/>
        </a:spcBef>
        <a:buNone/>
        <a:defRPr sz="4389" kern="1200">
          <a:solidFill>
            <a:schemeClr val="tx1"/>
          </a:solidFill>
          <a:latin typeface="+mj-lt"/>
          <a:ea typeface="+mj-ea"/>
          <a:cs typeface="+mj-cs"/>
        </a:defRPr>
      </a:lvl1pPr>
    </p:titleStyle>
    <p:bodyStyle>
      <a:lvl1pPr marL="342043" indent="-342043" algn="l" defTabSz="912114" rtl="0" eaLnBrk="1" latinLnBrk="0" hangingPunct="1">
        <a:spcBef>
          <a:spcPct val="20000"/>
        </a:spcBef>
        <a:buFont typeface="Arial" panose="020B0604020202020204" pitchFamily="34" charset="0"/>
        <a:buChar char="•"/>
        <a:defRPr sz="3192" kern="1200">
          <a:solidFill>
            <a:schemeClr val="tx1"/>
          </a:solidFill>
          <a:latin typeface="+mn-lt"/>
          <a:ea typeface="+mn-ea"/>
          <a:cs typeface="+mn-cs"/>
        </a:defRPr>
      </a:lvl1pPr>
      <a:lvl2pPr marL="741093" indent="-285036" algn="l" defTabSz="912114" rtl="0" eaLnBrk="1" latinLnBrk="0" hangingPunct="1">
        <a:spcBef>
          <a:spcPct val="20000"/>
        </a:spcBef>
        <a:buFont typeface="Arial" panose="020B0604020202020204" pitchFamily="34" charset="0"/>
        <a:buChar char="–"/>
        <a:defRPr sz="2793" kern="1200">
          <a:solidFill>
            <a:schemeClr val="tx1"/>
          </a:solidFill>
          <a:latin typeface="+mn-lt"/>
          <a:ea typeface="+mn-ea"/>
          <a:cs typeface="+mn-cs"/>
        </a:defRPr>
      </a:lvl2pPr>
      <a:lvl3pPr marL="1140143" indent="-228029" algn="l" defTabSz="912114" rtl="0" eaLnBrk="1" latinLnBrk="0" hangingPunct="1">
        <a:spcBef>
          <a:spcPct val="20000"/>
        </a:spcBef>
        <a:buFont typeface="Arial" panose="020B0604020202020204" pitchFamily="34" charset="0"/>
        <a:buChar char="•"/>
        <a:defRPr sz="2394" kern="1200">
          <a:solidFill>
            <a:schemeClr val="tx1"/>
          </a:solidFill>
          <a:latin typeface="+mn-lt"/>
          <a:ea typeface="+mn-ea"/>
          <a:cs typeface="+mn-cs"/>
        </a:defRPr>
      </a:lvl3pPr>
      <a:lvl4pPr marL="1596200"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4pPr>
      <a:lvl5pPr marL="2052257"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5pPr>
      <a:lvl6pPr marL="2508314"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6pPr>
      <a:lvl7pPr marL="2964371"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7pPr>
      <a:lvl8pPr marL="3420428"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8pPr>
      <a:lvl9pPr marL="3876485"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9pPr>
    </p:bodyStyle>
    <p:otherStyle>
      <a:defPPr>
        <a:defRPr lang="es-MX"/>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3 Marcador de fecha"/>
          <p:cNvSpPr>
            <a:spLocks noGrp="1"/>
          </p:cNvSpPr>
          <p:nvPr>
            <p:ph type="dt" sz="half" idx="2"/>
          </p:nvPr>
        </p:nvSpPr>
        <p:spPr>
          <a:xfrm>
            <a:off x="576024" y="6340166"/>
            <a:ext cx="2688114" cy="364195"/>
          </a:xfrm>
          <a:prstGeom prst="rect">
            <a:avLst/>
          </a:prstGeom>
        </p:spPr>
        <p:txBody>
          <a:bodyPr vert="horz" lIns="91440" tIns="45720" rIns="91440" bIns="45720" rtlCol="0" anchor="ctr"/>
          <a:lstStyle>
            <a:lvl1pPr algn="l">
              <a:defRPr sz="1197">
                <a:solidFill>
                  <a:schemeClr val="tx1">
                    <a:tint val="75000"/>
                  </a:schemeClr>
                </a:solidFill>
              </a:defRPr>
            </a:lvl1pPr>
          </a:lstStyle>
          <a:p>
            <a:pPr defTabSz="912114"/>
            <a:fld id="{1E4A7AD4-3C53-4ED2-85E3-D0933F1A4064}" type="datetime1">
              <a:rPr lang="es-MX" smtClean="0">
                <a:solidFill>
                  <a:prstClr val="black">
                    <a:tint val="75000"/>
                  </a:prstClr>
                </a:solidFill>
              </a:rPr>
              <a:t>30/01/2018</a:t>
            </a:fld>
            <a:endParaRPr lang="es-MX">
              <a:solidFill>
                <a:prstClr val="black">
                  <a:tint val="75000"/>
                </a:prstClr>
              </a:solidFill>
            </a:endParaRPr>
          </a:p>
        </p:txBody>
      </p:sp>
      <p:grpSp>
        <p:nvGrpSpPr>
          <p:cNvPr id="7" name="6 Grupo"/>
          <p:cNvGrpSpPr/>
          <p:nvPr/>
        </p:nvGrpSpPr>
        <p:grpSpPr>
          <a:xfrm>
            <a:off x="0" y="0"/>
            <a:ext cx="11520488" cy="6840538"/>
            <a:chOff x="0" y="0"/>
            <a:chExt cx="9144000" cy="6858000"/>
          </a:xfrm>
        </p:grpSpPr>
        <p:sp>
          <p:nvSpPr>
            <p:cNvPr id="8" name="7 Rectángulo"/>
            <p:cNvSpPr/>
            <p:nvPr/>
          </p:nvSpPr>
          <p:spPr>
            <a:xfrm>
              <a:off x="0" y="0"/>
              <a:ext cx="9144000" cy="6858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2114"/>
              <a:endParaRPr lang="es-MX" sz="1795" dirty="0">
                <a:solidFill>
                  <a:prstClr val="white"/>
                </a:solidFill>
              </a:endParaRPr>
            </a:p>
          </p:txBody>
        </p:sp>
        <p:pic>
          <p:nvPicPr>
            <p:cNvPr id="9" name="Imagen 2"/>
            <p:cNvPicPr>
              <a:picLocks noChangeAspect="1"/>
            </p:cNvPicPr>
            <p:nvPr/>
          </p:nvPicPr>
          <p:blipFill rotWithShape="1">
            <a:blip r:embed="rId13" cstate="print">
              <a:extLst>
                <a:ext uri="{28A0092B-C50C-407E-A947-70E740481C1C}">
                  <a14:useLocalDpi xmlns:a14="http://schemas.microsoft.com/office/drawing/2010/main" val="0"/>
                </a:ext>
              </a:extLst>
            </a:blip>
            <a:srcRect r="67146" b="17820"/>
            <a:stretch/>
          </p:blipFill>
          <p:spPr bwMode="auto">
            <a:xfrm>
              <a:off x="7274046" y="60382"/>
              <a:ext cx="1826824" cy="17080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0" name="Imagen 3"/>
            <p:cNvPicPr>
              <a:picLocks noChangeAspect="1"/>
            </p:cNvPicPr>
            <p:nvPr/>
          </p:nvPicPr>
          <p:blipFill rotWithShape="1">
            <a:blip r:embed="rId14" cstate="print">
              <a:extLst>
                <a:ext uri="{28A0092B-C50C-407E-A947-70E740481C1C}">
                  <a14:useLocalDpi xmlns:a14="http://schemas.microsoft.com/office/drawing/2010/main" val="0"/>
                </a:ext>
              </a:extLst>
            </a:blip>
            <a:srcRect/>
            <a:stretch/>
          </p:blipFill>
          <p:spPr bwMode="auto">
            <a:xfrm>
              <a:off x="129401" y="5575929"/>
              <a:ext cx="3306470" cy="1141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2"/>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455192" y="6130128"/>
              <a:ext cx="1568914" cy="58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1"/>
            <p:cNvPicPr>
              <a:picLocks noChangeAspect="1"/>
            </p:cNvPicPr>
            <p:nvPr/>
          </p:nvPicPr>
          <p:blipFill rotWithShape="1">
            <a:blip r:embed="rId15" cstate="print">
              <a:extLst>
                <a:ext uri="{28A0092B-C50C-407E-A947-70E740481C1C}">
                  <a14:useLocalDpi xmlns:a14="http://schemas.microsoft.com/office/drawing/2010/main" val="0"/>
                </a:ext>
              </a:extLst>
            </a:blip>
            <a:srcRect/>
            <a:stretch/>
          </p:blipFill>
          <p:spPr bwMode="auto">
            <a:xfrm>
              <a:off x="129401" y="150079"/>
              <a:ext cx="1833111" cy="631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1157019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ctr" defTabSz="912114" rtl="0" eaLnBrk="1" latinLnBrk="0" hangingPunct="1">
        <a:spcBef>
          <a:spcPct val="0"/>
        </a:spcBef>
        <a:buNone/>
        <a:defRPr sz="4389" kern="1200">
          <a:solidFill>
            <a:schemeClr val="tx1"/>
          </a:solidFill>
          <a:latin typeface="+mj-lt"/>
          <a:ea typeface="+mj-ea"/>
          <a:cs typeface="+mj-cs"/>
        </a:defRPr>
      </a:lvl1pPr>
    </p:titleStyle>
    <p:bodyStyle>
      <a:lvl1pPr marL="342043" indent="-342043" algn="l" defTabSz="912114" rtl="0" eaLnBrk="1" latinLnBrk="0" hangingPunct="1">
        <a:spcBef>
          <a:spcPct val="20000"/>
        </a:spcBef>
        <a:buFont typeface="Arial" panose="020B0604020202020204" pitchFamily="34" charset="0"/>
        <a:buChar char="•"/>
        <a:defRPr sz="3192" kern="1200">
          <a:solidFill>
            <a:schemeClr val="tx1"/>
          </a:solidFill>
          <a:latin typeface="+mn-lt"/>
          <a:ea typeface="+mn-ea"/>
          <a:cs typeface="+mn-cs"/>
        </a:defRPr>
      </a:lvl1pPr>
      <a:lvl2pPr marL="741093" indent="-285036" algn="l" defTabSz="912114" rtl="0" eaLnBrk="1" latinLnBrk="0" hangingPunct="1">
        <a:spcBef>
          <a:spcPct val="20000"/>
        </a:spcBef>
        <a:buFont typeface="Arial" panose="020B0604020202020204" pitchFamily="34" charset="0"/>
        <a:buChar char="–"/>
        <a:defRPr sz="2793" kern="1200">
          <a:solidFill>
            <a:schemeClr val="tx1"/>
          </a:solidFill>
          <a:latin typeface="+mn-lt"/>
          <a:ea typeface="+mn-ea"/>
          <a:cs typeface="+mn-cs"/>
        </a:defRPr>
      </a:lvl2pPr>
      <a:lvl3pPr marL="1140143" indent="-228029" algn="l" defTabSz="912114" rtl="0" eaLnBrk="1" latinLnBrk="0" hangingPunct="1">
        <a:spcBef>
          <a:spcPct val="20000"/>
        </a:spcBef>
        <a:buFont typeface="Arial" panose="020B0604020202020204" pitchFamily="34" charset="0"/>
        <a:buChar char="•"/>
        <a:defRPr sz="2394" kern="1200">
          <a:solidFill>
            <a:schemeClr val="tx1"/>
          </a:solidFill>
          <a:latin typeface="+mn-lt"/>
          <a:ea typeface="+mn-ea"/>
          <a:cs typeface="+mn-cs"/>
        </a:defRPr>
      </a:lvl3pPr>
      <a:lvl4pPr marL="1596200"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4pPr>
      <a:lvl5pPr marL="2052257"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5pPr>
      <a:lvl6pPr marL="2508314"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6pPr>
      <a:lvl7pPr marL="2964371"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7pPr>
      <a:lvl8pPr marL="3420428"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8pPr>
      <a:lvl9pPr marL="3876485"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9pPr>
    </p:bodyStyle>
    <p:otherStyle>
      <a:defPPr>
        <a:defRPr lang="es-MX"/>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3 Marcador de fecha"/>
          <p:cNvSpPr>
            <a:spLocks noGrp="1"/>
          </p:cNvSpPr>
          <p:nvPr>
            <p:ph type="dt" sz="half" idx="2"/>
          </p:nvPr>
        </p:nvSpPr>
        <p:spPr>
          <a:xfrm>
            <a:off x="576024" y="6340166"/>
            <a:ext cx="2688114" cy="364195"/>
          </a:xfrm>
          <a:prstGeom prst="rect">
            <a:avLst/>
          </a:prstGeom>
        </p:spPr>
        <p:txBody>
          <a:bodyPr vert="horz" lIns="91440" tIns="45720" rIns="91440" bIns="45720" rtlCol="0" anchor="ctr"/>
          <a:lstStyle>
            <a:lvl1pPr algn="l">
              <a:defRPr sz="1197">
                <a:solidFill>
                  <a:schemeClr val="tx1">
                    <a:tint val="75000"/>
                  </a:schemeClr>
                </a:solidFill>
              </a:defRPr>
            </a:lvl1pPr>
          </a:lstStyle>
          <a:p>
            <a:pPr defTabSz="912114"/>
            <a:fld id="{AB8EE414-3F2E-4953-AD2D-DC4D5AA1FF12}" type="datetime1">
              <a:rPr lang="es-MX" smtClean="0">
                <a:solidFill>
                  <a:prstClr val="black">
                    <a:tint val="75000"/>
                  </a:prstClr>
                </a:solidFill>
              </a:rPr>
              <a:t>30/01/2018</a:t>
            </a:fld>
            <a:endParaRPr lang="es-MX">
              <a:solidFill>
                <a:prstClr val="black">
                  <a:tint val="75000"/>
                </a:prstClr>
              </a:solidFill>
            </a:endParaRPr>
          </a:p>
        </p:txBody>
      </p:sp>
      <p:grpSp>
        <p:nvGrpSpPr>
          <p:cNvPr id="7" name="6 Grupo"/>
          <p:cNvGrpSpPr/>
          <p:nvPr/>
        </p:nvGrpSpPr>
        <p:grpSpPr>
          <a:xfrm>
            <a:off x="0" y="0"/>
            <a:ext cx="11520488" cy="6840538"/>
            <a:chOff x="0" y="0"/>
            <a:chExt cx="9144000" cy="6858000"/>
          </a:xfrm>
        </p:grpSpPr>
        <p:sp>
          <p:nvSpPr>
            <p:cNvPr id="8" name="7 Rectángulo"/>
            <p:cNvSpPr/>
            <p:nvPr/>
          </p:nvSpPr>
          <p:spPr>
            <a:xfrm>
              <a:off x="0" y="0"/>
              <a:ext cx="9144000" cy="6858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2114"/>
              <a:endParaRPr lang="es-MX" sz="1795" dirty="0">
                <a:solidFill>
                  <a:prstClr val="white"/>
                </a:solidFill>
              </a:endParaRPr>
            </a:p>
          </p:txBody>
        </p:sp>
        <p:pic>
          <p:nvPicPr>
            <p:cNvPr id="9" name="Imagen 2"/>
            <p:cNvPicPr>
              <a:picLocks noChangeAspect="1"/>
            </p:cNvPicPr>
            <p:nvPr/>
          </p:nvPicPr>
          <p:blipFill rotWithShape="1">
            <a:blip r:embed="rId13" cstate="print">
              <a:extLst>
                <a:ext uri="{28A0092B-C50C-407E-A947-70E740481C1C}">
                  <a14:useLocalDpi xmlns:a14="http://schemas.microsoft.com/office/drawing/2010/main" val="0"/>
                </a:ext>
              </a:extLst>
            </a:blip>
            <a:srcRect r="67146" b="17820"/>
            <a:stretch/>
          </p:blipFill>
          <p:spPr bwMode="auto">
            <a:xfrm>
              <a:off x="7274046" y="60382"/>
              <a:ext cx="1826824" cy="17080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0" name="Imagen 3"/>
            <p:cNvPicPr>
              <a:picLocks noChangeAspect="1"/>
            </p:cNvPicPr>
            <p:nvPr/>
          </p:nvPicPr>
          <p:blipFill rotWithShape="1">
            <a:blip r:embed="rId14" cstate="print">
              <a:extLst>
                <a:ext uri="{28A0092B-C50C-407E-A947-70E740481C1C}">
                  <a14:useLocalDpi xmlns:a14="http://schemas.microsoft.com/office/drawing/2010/main" val="0"/>
                </a:ext>
              </a:extLst>
            </a:blip>
            <a:srcRect/>
            <a:stretch/>
          </p:blipFill>
          <p:spPr bwMode="auto">
            <a:xfrm>
              <a:off x="129401" y="5575929"/>
              <a:ext cx="3306470" cy="1141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2"/>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455192" y="6130128"/>
              <a:ext cx="1568914" cy="58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1"/>
            <p:cNvPicPr>
              <a:picLocks noChangeAspect="1"/>
            </p:cNvPicPr>
            <p:nvPr/>
          </p:nvPicPr>
          <p:blipFill rotWithShape="1">
            <a:blip r:embed="rId15" cstate="print">
              <a:extLst>
                <a:ext uri="{28A0092B-C50C-407E-A947-70E740481C1C}">
                  <a14:useLocalDpi xmlns:a14="http://schemas.microsoft.com/office/drawing/2010/main" val="0"/>
                </a:ext>
              </a:extLst>
            </a:blip>
            <a:srcRect/>
            <a:stretch/>
          </p:blipFill>
          <p:spPr bwMode="auto">
            <a:xfrm>
              <a:off x="129401" y="150079"/>
              <a:ext cx="1833111" cy="631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49266122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ctr" defTabSz="912114" rtl="0" eaLnBrk="1" latinLnBrk="0" hangingPunct="1">
        <a:spcBef>
          <a:spcPct val="0"/>
        </a:spcBef>
        <a:buNone/>
        <a:defRPr sz="4389" kern="1200">
          <a:solidFill>
            <a:schemeClr val="tx1"/>
          </a:solidFill>
          <a:latin typeface="+mj-lt"/>
          <a:ea typeface="+mj-ea"/>
          <a:cs typeface="+mj-cs"/>
        </a:defRPr>
      </a:lvl1pPr>
    </p:titleStyle>
    <p:bodyStyle>
      <a:lvl1pPr marL="342043" indent="-342043" algn="l" defTabSz="912114" rtl="0" eaLnBrk="1" latinLnBrk="0" hangingPunct="1">
        <a:spcBef>
          <a:spcPct val="20000"/>
        </a:spcBef>
        <a:buFont typeface="Arial" panose="020B0604020202020204" pitchFamily="34" charset="0"/>
        <a:buChar char="•"/>
        <a:defRPr sz="3192" kern="1200">
          <a:solidFill>
            <a:schemeClr val="tx1"/>
          </a:solidFill>
          <a:latin typeface="+mn-lt"/>
          <a:ea typeface="+mn-ea"/>
          <a:cs typeface="+mn-cs"/>
        </a:defRPr>
      </a:lvl1pPr>
      <a:lvl2pPr marL="741093" indent="-285036" algn="l" defTabSz="912114" rtl="0" eaLnBrk="1" latinLnBrk="0" hangingPunct="1">
        <a:spcBef>
          <a:spcPct val="20000"/>
        </a:spcBef>
        <a:buFont typeface="Arial" panose="020B0604020202020204" pitchFamily="34" charset="0"/>
        <a:buChar char="–"/>
        <a:defRPr sz="2793" kern="1200">
          <a:solidFill>
            <a:schemeClr val="tx1"/>
          </a:solidFill>
          <a:latin typeface="+mn-lt"/>
          <a:ea typeface="+mn-ea"/>
          <a:cs typeface="+mn-cs"/>
        </a:defRPr>
      </a:lvl2pPr>
      <a:lvl3pPr marL="1140143" indent="-228029" algn="l" defTabSz="912114" rtl="0" eaLnBrk="1" latinLnBrk="0" hangingPunct="1">
        <a:spcBef>
          <a:spcPct val="20000"/>
        </a:spcBef>
        <a:buFont typeface="Arial" panose="020B0604020202020204" pitchFamily="34" charset="0"/>
        <a:buChar char="•"/>
        <a:defRPr sz="2394" kern="1200">
          <a:solidFill>
            <a:schemeClr val="tx1"/>
          </a:solidFill>
          <a:latin typeface="+mn-lt"/>
          <a:ea typeface="+mn-ea"/>
          <a:cs typeface="+mn-cs"/>
        </a:defRPr>
      </a:lvl3pPr>
      <a:lvl4pPr marL="1596200"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4pPr>
      <a:lvl5pPr marL="2052257"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5pPr>
      <a:lvl6pPr marL="2508314"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6pPr>
      <a:lvl7pPr marL="2964371"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7pPr>
      <a:lvl8pPr marL="3420428"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8pPr>
      <a:lvl9pPr marL="3876485"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9pPr>
    </p:bodyStyle>
    <p:otherStyle>
      <a:defPPr>
        <a:defRPr lang="es-MX"/>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3 Marcador de fecha"/>
          <p:cNvSpPr>
            <a:spLocks noGrp="1"/>
          </p:cNvSpPr>
          <p:nvPr>
            <p:ph type="dt" sz="half" idx="2"/>
          </p:nvPr>
        </p:nvSpPr>
        <p:spPr>
          <a:xfrm>
            <a:off x="576024" y="6340166"/>
            <a:ext cx="2688114" cy="364195"/>
          </a:xfrm>
          <a:prstGeom prst="rect">
            <a:avLst/>
          </a:prstGeom>
        </p:spPr>
        <p:txBody>
          <a:bodyPr vert="horz" lIns="91440" tIns="45720" rIns="91440" bIns="45720" rtlCol="0" anchor="ctr"/>
          <a:lstStyle>
            <a:lvl1pPr algn="l">
              <a:defRPr sz="1197">
                <a:solidFill>
                  <a:schemeClr val="tx1">
                    <a:tint val="75000"/>
                  </a:schemeClr>
                </a:solidFill>
              </a:defRPr>
            </a:lvl1pPr>
          </a:lstStyle>
          <a:p>
            <a:pPr defTabSz="912114"/>
            <a:fld id="{16840B3A-F190-46CF-B8C0-DBE13688D86A}" type="datetime1">
              <a:rPr lang="es-MX" smtClean="0">
                <a:solidFill>
                  <a:prstClr val="black">
                    <a:tint val="75000"/>
                  </a:prstClr>
                </a:solidFill>
              </a:rPr>
              <a:t>30/01/2018</a:t>
            </a:fld>
            <a:endParaRPr lang="es-MX">
              <a:solidFill>
                <a:prstClr val="black">
                  <a:tint val="75000"/>
                </a:prstClr>
              </a:solidFill>
            </a:endParaRPr>
          </a:p>
        </p:txBody>
      </p:sp>
      <p:grpSp>
        <p:nvGrpSpPr>
          <p:cNvPr id="7" name="6 Grupo"/>
          <p:cNvGrpSpPr/>
          <p:nvPr/>
        </p:nvGrpSpPr>
        <p:grpSpPr>
          <a:xfrm>
            <a:off x="0" y="0"/>
            <a:ext cx="11520488" cy="6840538"/>
            <a:chOff x="0" y="0"/>
            <a:chExt cx="9144000" cy="6858000"/>
          </a:xfrm>
        </p:grpSpPr>
        <p:sp>
          <p:nvSpPr>
            <p:cNvPr id="8" name="7 Rectángulo"/>
            <p:cNvSpPr/>
            <p:nvPr/>
          </p:nvSpPr>
          <p:spPr>
            <a:xfrm>
              <a:off x="0" y="0"/>
              <a:ext cx="9144000" cy="6858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2114"/>
              <a:endParaRPr lang="es-MX" sz="1795" dirty="0">
                <a:solidFill>
                  <a:prstClr val="white"/>
                </a:solidFill>
              </a:endParaRPr>
            </a:p>
          </p:txBody>
        </p:sp>
        <p:pic>
          <p:nvPicPr>
            <p:cNvPr id="9" name="Imagen 2"/>
            <p:cNvPicPr>
              <a:picLocks noChangeAspect="1"/>
            </p:cNvPicPr>
            <p:nvPr/>
          </p:nvPicPr>
          <p:blipFill rotWithShape="1">
            <a:blip r:embed="rId13" cstate="print">
              <a:extLst>
                <a:ext uri="{28A0092B-C50C-407E-A947-70E740481C1C}">
                  <a14:useLocalDpi xmlns:a14="http://schemas.microsoft.com/office/drawing/2010/main" val="0"/>
                </a:ext>
              </a:extLst>
            </a:blip>
            <a:srcRect r="67146" b="17820"/>
            <a:stretch/>
          </p:blipFill>
          <p:spPr bwMode="auto">
            <a:xfrm>
              <a:off x="7274046" y="60382"/>
              <a:ext cx="1826824" cy="17080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0" name="Imagen 3"/>
            <p:cNvPicPr>
              <a:picLocks noChangeAspect="1"/>
            </p:cNvPicPr>
            <p:nvPr/>
          </p:nvPicPr>
          <p:blipFill rotWithShape="1">
            <a:blip r:embed="rId14" cstate="print">
              <a:extLst>
                <a:ext uri="{28A0092B-C50C-407E-A947-70E740481C1C}">
                  <a14:useLocalDpi xmlns:a14="http://schemas.microsoft.com/office/drawing/2010/main" val="0"/>
                </a:ext>
              </a:extLst>
            </a:blip>
            <a:srcRect/>
            <a:stretch/>
          </p:blipFill>
          <p:spPr bwMode="auto">
            <a:xfrm>
              <a:off x="129401" y="5575929"/>
              <a:ext cx="3306470" cy="1141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2"/>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455192" y="6130128"/>
              <a:ext cx="1568914" cy="58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1"/>
            <p:cNvPicPr>
              <a:picLocks noChangeAspect="1"/>
            </p:cNvPicPr>
            <p:nvPr/>
          </p:nvPicPr>
          <p:blipFill rotWithShape="1">
            <a:blip r:embed="rId15" cstate="print">
              <a:extLst>
                <a:ext uri="{28A0092B-C50C-407E-A947-70E740481C1C}">
                  <a14:useLocalDpi xmlns:a14="http://schemas.microsoft.com/office/drawing/2010/main" val="0"/>
                </a:ext>
              </a:extLst>
            </a:blip>
            <a:srcRect/>
            <a:stretch/>
          </p:blipFill>
          <p:spPr bwMode="auto">
            <a:xfrm>
              <a:off x="129401" y="150079"/>
              <a:ext cx="1833111" cy="631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00673754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ftr="0" dt="0"/>
  <p:txStyles>
    <p:titleStyle>
      <a:lvl1pPr algn="ctr" defTabSz="912114" rtl="0" eaLnBrk="1" latinLnBrk="0" hangingPunct="1">
        <a:spcBef>
          <a:spcPct val="0"/>
        </a:spcBef>
        <a:buNone/>
        <a:defRPr sz="4389" kern="1200">
          <a:solidFill>
            <a:schemeClr val="tx1"/>
          </a:solidFill>
          <a:latin typeface="+mj-lt"/>
          <a:ea typeface="+mj-ea"/>
          <a:cs typeface="+mj-cs"/>
        </a:defRPr>
      </a:lvl1pPr>
    </p:titleStyle>
    <p:bodyStyle>
      <a:lvl1pPr marL="342043" indent="-342043" algn="l" defTabSz="912114" rtl="0" eaLnBrk="1" latinLnBrk="0" hangingPunct="1">
        <a:spcBef>
          <a:spcPct val="20000"/>
        </a:spcBef>
        <a:buFont typeface="Arial" panose="020B0604020202020204" pitchFamily="34" charset="0"/>
        <a:buChar char="•"/>
        <a:defRPr sz="3192" kern="1200">
          <a:solidFill>
            <a:schemeClr val="tx1"/>
          </a:solidFill>
          <a:latin typeface="+mn-lt"/>
          <a:ea typeface="+mn-ea"/>
          <a:cs typeface="+mn-cs"/>
        </a:defRPr>
      </a:lvl1pPr>
      <a:lvl2pPr marL="741093" indent="-285036" algn="l" defTabSz="912114" rtl="0" eaLnBrk="1" latinLnBrk="0" hangingPunct="1">
        <a:spcBef>
          <a:spcPct val="20000"/>
        </a:spcBef>
        <a:buFont typeface="Arial" panose="020B0604020202020204" pitchFamily="34" charset="0"/>
        <a:buChar char="–"/>
        <a:defRPr sz="2793" kern="1200">
          <a:solidFill>
            <a:schemeClr val="tx1"/>
          </a:solidFill>
          <a:latin typeface="+mn-lt"/>
          <a:ea typeface="+mn-ea"/>
          <a:cs typeface="+mn-cs"/>
        </a:defRPr>
      </a:lvl2pPr>
      <a:lvl3pPr marL="1140143" indent="-228029" algn="l" defTabSz="912114" rtl="0" eaLnBrk="1" latinLnBrk="0" hangingPunct="1">
        <a:spcBef>
          <a:spcPct val="20000"/>
        </a:spcBef>
        <a:buFont typeface="Arial" panose="020B0604020202020204" pitchFamily="34" charset="0"/>
        <a:buChar char="•"/>
        <a:defRPr sz="2394" kern="1200">
          <a:solidFill>
            <a:schemeClr val="tx1"/>
          </a:solidFill>
          <a:latin typeface="+mn-lt"/>
          <a:ea typeface="+mn-ea"/>
          <a:cs typeface="+mn-cs"/>
        </a:defRPr>
      </a:lvl3pPr>
      <a:lvl4pPr marL="1596200"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4pPr>
      <a:lvl5pPr marL="2052257"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5pPr>
      <a:lvl6pPr marL="2508314"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6pPr>
      <a:lvl7pPr marL="2964371"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7pPr>
      <a:lvl8pPr marL="3420428"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8pPr>
      <a:lvl9pPr marL="3876485"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9pPr>
    </p:bodyStyle>
    <p:otherStyle>
      <a:defPPr>
        <a:defRPr lang="es-MX"/>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3 Marcador de fecha"/>
          <p:cNvSpPr>
            <a:spLocks noGrp="1"/>
          </p:cNvSpPr>
          <p:nvPr>
            <p:ph type="dt" sz="half" idx="2"/>
          </p:nvPr>
        </p:nvSpPr>
        <p:spPr>
          <a:xfrm>
            <a:off x="576024" y="6340166"/>
            <a:ext cx="2688114" cy="364195"/>
          </a:xfrm>
          <a:prstGeom prst="rect">
            <a:avLst/>
          </a:prstGeom>
        </p:spPr>
        <p:txBody>
          <a:bodyPr vert="horz" lIns="91440" tIns="45720" rIns="91440" bIns="45720" rtlCol="0" anchor="ctr"/>
          <a:lstStyle>
            <a:lvl1pPr algn="l">
              <a:defRPr sz="1197">
                <a:solidFill>
                  <a:schemeClr val="tx1">
                    <a:tint val="75000"/>
                  </a:schemeClr>
                </a:solidFill>
              </a:defRPr>
            </a:lvl1pPr>
          </a:lstStyle>
          <a:p>
            <a:pPr defTabSz="912114"/>
            <a:fld id="{2EF86D08-9644-4515-9CBF-3865B0781748}" type="datetime1">
              <a:rPr lang="es-MX" smtClean="0">
                <a:solidFill>
                  <a:prstClr val="black">
                    <a:tint val="75000"/>
                  </a:prstClr>
                </a:solidFill>
              </a:rPr>
              <a:t>30/01/2018</a:t>
            </a:fld>
            <a:endParaRPr lang="es-MX">
              <a:solidFill>
                <a:prstClr val="black">
                  <a:tint val="75000"/>
                </a:prstClr>
              </a:solidFill>
            </a:endParaRPr>
          </a:p>
        </p:txBody>
      </p:sp>
      <p:grpSp>
        <p:nvGrpSpPr>
          <p:cNvPr id="7" name="6 Grupo"/>
          <p:cNvGrpSpPr/>
          <p:nvPr/>
        </p:nvGrpSpPr>
        <p:grpSpPr>
          <a:xfrm>
            <a:off x="0" y="0"/>
            <a:ext cx="11520488" cy="6840538"/>
            <a:chOff x="0" y="0"/>
            <a:chExt cx="9144000" cy="6858000"/>
          </a:xfrm>
        </p:grpSpPr>
        <p:sp>
          <p:nvSpPr>
            <p:cNvPr id="8" name="7 Rectángulo"/>
            <p:cNvSpPr/>
            <p:nvPr/>
          </p:nvSpPr>
          <p:spPr>
            <a:xfrm>
              <a:off x="0" y="0"/>
              <a:ext cx="9144000" cy="6858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2114"/>
              <a:endParaRPr lang="es-MX" sz="1795" dirty="0">
                <a:solidFill>
                  <a:prstClr val="white"/>
                </a:solidFill>
              </a:endParaRPr>
            </a:p>
          </p:txBody>
        </p:sp>
        <p:pic>
          <p:nvPicPr>
            <p:cNvPr id="9" name="Imagen 2"/>
            <p:cNvPicPr>
              <a:picLocks noChangeAspect="1"/>
            </p:cNvPicPr>
            <p:nvPr/>
          </p:nvPicPr>
          <p:blipFill rotWithShape="1">
            <a:blip r:embed="rId13" cstate="print">
              <a:extLst>
                <a:ext uri="{28A0092B-C50C-407E-A947-70E740481C1C}">
                  <a14:useLocalDpi xmlns:a14="http://schemas.microsoft.com/office/drawing/2010/main" val="0"/>
                </a:ext>
              </a:extLst>
            </a:blip>
            <a:srcRect r="67146" b="17820"/>
            <a:stretch/>
          </p:blipFill>
          <p:spPr bwMode="auto">
            <a:xfrm>
              <a:off x="7274046" y="60382"/>
              <a:ext cx="1826824" cy="17080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0" name="Imagen 3"/>
            <p:cNvPicPr>
              <a:picLocks noChangeAspect="1"/>
            </p:cNvPicPr>
            <p:nvPr/>
          </p:nvPicPr>
          <p:blipFill rotWithShape="1">
            <a:blip r:embed="rId14" cstate="print">
              <a:extLst>
                <a:ext uri="{28A0092B-C50C-407E-A947-70E740481C1C}">
                  <a14:useLocalDpi xmlns:a14="http://schemas.microsoft.com/office/drawing/2010/main" val="0"/>
                </a:ext>
              </a:extLst>
            </a:blip>
            <a:srcRect/>
            <a:stretch/>
          </p:blipFill>
          <p:spPr bwMode="auto">
            <a:xfrm>
              <a:off x="129401" y="5575929"/>
              <a:ext cx="3306470" cy="1141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2"/>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455192" y="6130128"/>
              <a:ext cx="1568914" cy="58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1"/>
            <p:cNvPicPr>
              <a:picLocks noChangeAspect="1"/>
            </p:cNvPicPr>
            <p:nvPr/>
          </p:nvPicPr>
          <p:blipFill rotWithShape="1">
            <a:blip r:embed="rId15" cstate="print">
              <a:extLst>
                <a:ext uri="{28A0092B-C50C-407E-A947-70E740481C1C}">
                  <a14:useLocalDpi xmlns:a14="http://schemas.microsoft.com/office/drawing/2010/main" val="0"/>
                </a:ext>
              </a:extLst>
            </a:blip>
            <a:srcRect/>
            <a:stretch/>
          </p:blipFill>
          <p:spPr bwMode="auto">
            <a:xfrm>
              <a:off x="129401" y="150079"/>
              <a:ext cx="1833111" cy="631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740298352"/>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hdr="0" ftr="0" dt="0"/>
  <p:txStyles>
    <p:titleStyle>
      <a:lvl1pPr algn="ctr" defTabSz="912114" rtl="0" eaLnBrk="1" latinLnBrk="0" hangingPunct="1">
        <a:spcBef>
          <a:spcPct val="0"/>
        </a:spcBef>
        <a:buNone/>
        <a:defRPr sz="4389" kern="1200">
          <a:solidFill>
            <a:schemeClr val="tx1"/>
          </a:solidFill>
          <a:latin typeface="+mj-lt"/>
          <a:ea typeface="+mj-ea"/>
          <a:cs typeface="+mj-cs"/>
        </a:defRPr>
      </a:lvl1pPr>
    </p:titleStyle>
    <p:bodyStyle>
      <a:lvl1pPr marL="342043" indent="-342043" algn="l" defTabSz="912114" rtl="0" eaLnBrk="1" latinLnBrk="0" hangingPunct="1">
        <a:spcBef>
          <a:spcPct val="20000"/>
        </a:spcBef>
        <a:buFont typeface="Arial" panose="020B0604020202020204" pitchFamily="34" charset="0"/>
        <a:buChar char="•"/>
        <a:defRPr sz="3192" kern="1200">
          <a:solidFill>
            <a:schemeClr val="tx1"/>
          </a:solidFill>
          <a:latin typeface="+mn-lt"/>
          <a:ea typeface="+mn-ea"/>
          <a:cs typeface="+mn-cs"/>
        </a:defRPr>
      </a:lvl1pPr>
      <a:lvl2pPr marL="741093" indent="-285036" algn="l" defTabSz="912114" rtl="0" eaLnBrk="1" latinLnBrk="0" hangingPunct="1">
        <a:spcBef>
          <a:spcPct val="20000"/>
        </a:spcBef>
        <a:buFont typeface="Arial" panose="020B0604020202020204" pitchFamily="34" charset="0"/>
        <a:buChar char="–"/>
        <a:defRPr sz="2793" kern="1200">
          <a:solidFill>
            <a:schemeClr val="tx1"/>
          </a:solidFill>
          <a:latin typeface="+mn-lt"/>
          <a:ea typeface="+mn-ea"/>
          <a:cs typeface="+mn-cs"/>
        </a:defRPr>
      </a:lvl2pPr>
      <a:lvl3pPr marL="1140143" indent="-228029" algn="l" defTabSz="912114" rtl="0" eaLnBrk="1" latinLnBrk="0" hangingPunct="1">
        <a:spcBef>
          <a:spcPct val="20000"/>
        </a:spcBef>
        <a:buFont typeface="Arial" panose="020B0604020202020204" pitchFamily="34" charset="0"/>
        <a:buChar char="•"/>
        <a:defRPr sz="2394" kern="1200">
          <a:solidFill>
            <a:schemeClr val="tx1"/>
          </a:solidFill>
          <a:latin typeface="+mn-lt"/>
          <a:ea typeface="+mn-ea"/>
          <a:cs typeface="+mn-cs"/>
        </a:defRPr>
      </a:lvl3pPr>
      <a:lvl4pPr marL="1596200"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4pPr>
      <a:lvl5pPr marL="2052257"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5pPr>
      <a:lvl6pPr marL="2508314"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6pPr>
      <a:lvl7pPr marL="2964371"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7pPr>
      <a:lvl8pPr marL="3420428"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8pPr>
      <a:lvl9pPr marL="3876485"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9pPr>
    </p:bodyStyle>
    <p:otherStyle>
      <a:defPPr>
        <a:defRPr lang="es-MX"/>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3 Marcador de fecha"/>
          <p:cNvSpPr>
            <a:spLocks noGrp="1"/>
          </p:cNvSpPr>
          <p:nvPr>
            <p:ph type="dt" sz="half" idx="2"/>
          </p:nvPr>
        </p:nvSpPr>
        <p:spPr>
          <a:xfrm>
            <a:off x="576024" y="6340166"/>
            <a:ext cx="2688114" cy="364195"/>
          </a:xfrm>
          <a:prstGeom prst="rect">
            <a:avLst/>
          </a:prstGeom>
        </p:spPr>
        <p:txBody>
          <a:bodyPr vert="horz" lIns="91440" tIns="45720" rIns="91440" bIns="45720" rtlCol="0" anchor="ctr"/>
          <a:lstStyle>
            <a:lvl1pPr algn="l">
              <a:defRPr sz="1197">
                <a:solidFill>
                  <a:schemeClr val="tx1">
                    <a:tint val="75000"/>
                  </a:schemeClr>
                </a:solidFill>
              </a:defRPr>
            </a:lvl1pPr>
          </a:lstStyle>
          <a:p>
            <a:pPr defTabSz="912114"/>
            <a:fld id="{D1B0B346-81E5-4D63-95B8-5708B60B2ED8}" type="datetime1">
              <a:rPr lang="es-MX" smtClean="0">
                <a:solidFill>
                  <a:prstClr val="black">
                    <a:tint val="75000"/>
                  </a:prstClr>
                </a:solidFill>
              </a:rPr>
              <a:t>30/01/2018</a:t>
            </a:fld>
            <a:endParaRPr lang="es-MX">
              <a:solidFill>
                <a:prstClr val="black">
                  <a:tint val="75000"/>
                </a:prstClr>
              </a:solidFill>
            </a:endParaRPr>
          </a:p>
        </p:txBody>
      </p:sp>
      <p:grpSp>
        <p:nvGrpSpPr>
          <p:cNvPr id="7" name="6 Grupo"/>
          <p:cNvGrpSpPr/>
          <p:nvPr/>
        </p:nvGrpSpPr>
        <p:grpSpPr>
          <a:xfrm>
            <a:off x="0" y="0"/>
            <a:ext cx="11520488" cy="6840538"/>
            <a:chOff x="0" y="0"/>
            <a:chExt cx="9144000" cy="6858000"/>
          </a:xfrm>
        </p:grpSpPr>
        <p:sp>
          <p:nvSpPr>
            <p:cNvPr id="8" name="7 Rectángulo"/>
            <p:cNvSpPr/>
            <p:nvPr/>
          </p:nvSpPr>
          <p:spPr>
            <a:xfrm>
              <a:off x="0" y="0"/>
              <a:ext cx="9144000" cy="6858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2114"/>
              <a:endParaRPr lang="es-MX" sz="1795" dirty="0">
                <a:solidFill>
                  <a:prstClr val="white"/>
                </a:solidFill>
              </a:endParaRPr>
            </a:p>
          </p:txBody>
        </p:sp>
        <p:pic>
          <p:nvPicPr>
            <p:cNvPr id="9" name="Imagen 2"/>
            <p:cNvPicPr>
              <a:picLocks noChangeAspect="1"/>
            </p:cNvPicPr>
            <p:nvPr/>
          </p:nvPicPr>
          <p:blipFill rotWithShape="1">
            <a:blip r:embed="rId13" cstate="print">
              <a:extLst>
                <a:ext uri="{28A0092B-C50C-407E-A947-70E740481C1C}">
                  <a14:useLocalDpi xmlns:a14="http://schemas.microsoft.com/office/drawing/2010/main" val="0"/>
                </a:ext>
              </a:extLst>
            </a:blip>
            <a:srcRect r="67146" b="17820"/>
            <a:stretch/>
          </p:blipFill>
          <p:spPr bwMode="auto">
            <a:xfrm>
              <a:off x="7274046" y="60382"/>
              <a:ext cx="1826824" cy="17080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0" name="Imagen 3"/>
            <p:cNvPicPr>
              <a:picLocks noChangeAspect="1"/>
            </p:cNvPicPr>
            <p:nvPr/>
          </p:nvPicPr>
          <p:blipFill rotWithShape="1">
            <a:blip r:embed="rId14" cstate="print">
              <a:extLst>
                <a:ext uri="{28A0092B-C50C-407E-A947-70E740481C1C}">
                  <a14:useLocalDpi xmlns:a14="http://schemas.microsoft.com/office/drawing/2010/main" val="0"/>
                </a:ext>
              </a:extLst>
            </a:blip>
            <a:srcRect/>
            <a:stretch/>
          </p:blipFill>
          <p:spPr bwMode="auto">
            <a:xfrm>
              <a:off x="129401" y="5575929"/>
              <a:ext cx="3306470" cy="1141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2"/>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455192" y="6130128"/>
              <a:ext cx="1568914" cy="58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1"/>
            <p:cNvPicPr>
              <a:picLocks noChangeAspect="1"/>
            </p:cNvPicPr>
            <p:nvPr/>
          </p:nvPicPr>
          <p:blipFill rotWithShape="1">
            <a:blip r:embed="rId15" cstate="print">
              <a:extLst>
                <a:ext uri="{28A0092B-C50C-407E-A947-70E740481C1C}">
                  <a14:useLocalDpi xmlns:a14="http://schemas.microsoft.com/office/drawing/2010/main" val="0"/>
                </a:ext>
              </a:extLst>
            </a:blip>
            <a:srcRect/>
            <a:stretch/>
          </p:blipFill>
          <p:spPr bwMode="auto">
            <a:xfrm>
              <a:off x="129401" y="150079"/>
              <a:ext cx="1833111" cy="631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93607108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hdr="0" ftr="0" dt="0"/>
  <p:txStyles>
    <p:titleStyle>
      <a:lvl1pPr algn="ctr" defTabSz="912114" rtl="0" eaLnBrk="1" latinLnBrk="0" hangingPunct="1">
        <a:spcBef>
          <a:spcPct val="0"/>
        </a:spcBef>
        <a:buNone/>
        <a:defRPr sz="4389" kern="1200">
          <a:solidFill>
            <a:schemeClr val="tx1"/>
          </a:solidFill>
          <a:latin typeface="+mj-lt"/>
          <a:ea typeface="+mj-ea"/>
          <a:cs typeface="+mj-cs"/>
        </a:defRPr>
      </a:lvl1pPr>
    </p:titleStyle>
    <p:bodyStyle>
      <a:lvl1pPr marL="342043" indent="-342043" algn="l" defTabSz="912114" rtl="0" eaLnBrk="1" latinLnBrk="0" hangingPunct="1">
        <a:spcBef>
          <a:spcPct val="20000"/>
        </a:spcBef>
        <a:buFont typeface="Arial" panose="020B0604020202020204" pitchFamily="34" charset="0"/>
        <a:buChar char="•"/>
        <a:defRPr sz="3192" kern="1200">
          <a:solidFill>
            <a:schemeClr val="tx1"/>
          </a:solidFill>
          <a:latin typeface="+mn-lt"/>
          <a:ea typeface="+mn-ea"/>
          <a:cs typeface="+mn-cs"/>
        </a:defRPr>
      </a:lvl1pPr>
      <a:lvl2pPr marL="741093" indent="-285036" algn="l" defTabSz="912114" rtl="0" eaLnBrk="1" latinLnBrk="0" hangingPunct="1">
        <a:spcBef>
          <a:spcPct val="20000"/>
        </a:spcBef>
        <a:buFont typeface="Arial" panose="020B0604020202020204" pitchFamily="34" charset="0"/>
        <a:buChar char="–"/>
        <a:defRPr sz="2793" kern="1200">
          <a:solidFill>
            <a:schemeClr val="tx1"/>
          </a:solidFill>
          <a:latin typeface="+mn-lt"/>
          <a:ea typeface="+mn-ea"/>
          <a:cs typeface="+mn-cs"/>
        </a:defRPr>
      </a:lvl2pPr>
      <a:lvl3pPr marL="1140143" indent="-228029" algn="l" defTabSz="912114" rtl="0" eaLnBrk="1" latinLnBrk="0" hangingPunct="1">
        <a:spcBef>
          <a:spcPct val="20000"/>
        </a:spcBef>
        <a:buFont typeface="Arial" panose="020B0604020202020204" pitchFamily="34" charset="0"/>
        <a:buChar char="•"/>
        <a:defRPr sz="2394" kern="1200">
          <a:solidFill>
            <a:schemeClr val="tx1"/>
          </a:solidFill>
          <a:latin typeface="+mn-lt"/>
          <a:ea typeface="+mn-ea"/>
          <a:cs typeface="+mn-cs"/>
        </a:defRPr>
      </a:lvl3pPr>
      <a:lvl4pPr marL="1596200"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4pPr>
      <a:lvl5pPr marL="2052257"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5pPr>
      <a:lvl6pPr marL="2508314"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6pPr>
      <a:lvl7pPr marL="2964371"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7pPr>
      <a:lvl8pPr marL="3420428"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8pPr>
      <a:lvl9pPr marL="3876485"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9pPr>
    </p:bodyStyle>
    <p:otherStyle>
      <a:defPPr>
        <a:defRPr lang="es-MX"/>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3 Marcador de fecha"/>
          <p:cNvSpPr>
            <a:spLocks noGrp="1"/>
          </p:cNvSpPr>
          <p:nvPr>
            <p:ph type="dt" sz="half" idx="2"/>
          </p:nvPr>
        </p:nvSpPr>
        <p:spPr>
          <a:xfrm>
            <a:off x="576024" y="6340166"/>
            <a:ext cx="2688114" cy="364195"/>
          </a:xfrm>
          <a:prstGeom prst="rect">
            <a:avLst/>
          </a:prstGeom>
        </p:spPr>
        <p:txBody>
          <a:bodyPr vert="horz" lIns="91440" tIns="45720" rIns="91440" bIns="45720" rtlCol="0" anchor="ctr"/>
          <a:lstStyle>
            <a:lvl1pPr algn="l">
              <a:defRPr sz="1197">
                <a:solidFill>
                  <a:schemeClr val="tx1">
                    <a:tint val="75000"/>
                  </a:schemeClr>
                </a:solidFill>
              </a:defRPr>
            </a:lvl1pPr>
          </a:lstStyle>
          <a:p>
            <a:pPr defTabSz="912114"/>
            <a:fld id="{7AA4FF7F-DA5E-4C53-A6E3-81327ED30208}" type="datetime1">
              <a:rPr lang="es-MX" smtClean="0">
                <a:solidFill>
                  <a:prstClr val="black">
                    <a:tint val="75000"/>
                  </a:prstClr>
                </a:solidFill>
              </a:rPr>
              <a:t>30/01/2018</a:t>
            </a:fld>
            <a:endParaRPr lang="es-MX">
              <a:solidFill>
                <a:prstClr val="black">
                  <a:tint val="75000"/>
                </a:prstClr>
              </a:solidFill>
            </a:endParaRPr>
          </a:p>
        </p:txBody>
      </p:sp>
      <p:grpSp>
        <p:nvGrpSpPr>
          <p:cNvPr id="7" name="6 Grupo"/>
          <p:cNvGrpSpPr/>
          <p:nvPr/>
        </p:nvGrpSpPr>
        <p:grpSpPr>
          <a:xfrm>
            <a:off x="0" y="0"/>
            <a:ext cx="11520488" cy="6840538"/>
            <a:chOff x="0" y="0"/>
            <a:chExt cx="9144000" cy="6858000"/>
          </a:xfrm>
        </p:grpSpPr>
        <p:sp>
          <p:nvSpPr>
            <p:cNvPr id="8" name="7 Rectángulo"/>
            <p:cNvSpPr/>
            <p:nvPr/>
          </p:nvSpPr>
          <p:spPr>
            <a:xfrm>
              <a:off x="0" y="0"/>
              <a:ext cx="9144000" cy="6858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2114"/>
              <a:endParaRPr lang="es-MX" sz="1795" dirty="0">
                <a:solidFill>
                  <a:prstClr val="white"/>
                </a:solidFill>
              </a:endParaRPr>
            </a:p>
          </p:txBody>
        </p:sp>
        <p:pic>
          <p:nvPicPr>
            <p:cNvPr id="9" name="Imagen 2"/>
            <p:cNvPicPr>
              <a:picLocks noChangeAspect="1"/>
            </p:cNvPicPr>
            <p:nvPr/>
          </p:nvPicPr>
          <p:blipFill rotWithShape="1">
            <a:blip r:embed="rId13" cstate="print">
              <a:extLst>
                <a:ext uri="{28A0092B-C50C-407E-A947-70E740481C1C}">
                  <a14:useLocalDpi xmlns:a14="http://schemas.microsoft.com/office/drawing/2010/main" val="0"/>
                </a:ext>
              </a:extLst>
            </a:blip>
            <a:srcRect r="67146" b="17820"/>
            <a:stretch/>
          </p:blipFill>
          <p:spPr bwMode="auto">
            <a:xfrm>
              <a:off x="7274046" y="60382"/>
              <a:ext cx="1826824" cy="17080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0" name="Imagen 3"/>
            <p:cNvPicPr>
              <a:picLocks noChangeAspect="1"/>
            </p:cNvPicPr>
            <p:nvPr/>
          </p:nvPicPr>
          <p:blipFill rotWithShape="1">
            <a:blip r:embed="rId14" cstate="print">
              <a:extLst>
                <a:ext uri="{28A0092B-C50C-407E-A947-70E740481C1C}">
                  <a14:useLocalDpi xmlns:a14="http://schemas.microsoft.com/office/drawing/2010/main" val="0"/>
                </a:ext>
              </a:extLst>
            </a:blip>
            <a:srcRect/>
            <a:stretch/>
          </p:blipFill>
          <p:spPr bwMode="auto">
            <a:xfrm>
              <a:off x="129401" y="5575929"/>
              <a:ext cx="3306470" cy="1141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2"/>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455192" y="6130128"/>
              <a:ext cx="1568914" cy="58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1"/>
            <p:cNvPicPr>
              <a:picLocks noChangeAspect="1"/>
            </p:cNvPicPr>
            <p:nvPr/>
          </p:nvPicPr>
          <p:blipFill rotWithShape="1">
            <a:blip r:embed="rId15" cstate="print">
              <a:extLst>
                <a:ext uri="{28A0092B-C50C-407E-A947-70E740481C1C}">
                  <a14:useLocalDpi xmlns:a14="http://schemas.microsoft.com/office/drawing/2010/main" val="0"/>
                </a:ext>
              </a:extLst>
            </a:blip>
            <a:srcRect/>
            <a:stretch/>
          </p:blipFill>
          <p:spPr bwMode="auto">
            <a:xfrm>
              <a:off x="129401" y="150079"/>
              <a:ext cx="1833111" cy="631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678765481"/>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hdr="0" ftr="0" dt="0"/>
  <p:txStyles>
    <p:titleStyle>
      <a:lvl1pPr algn="ctr" defTabSz="912114" rtl="0" eaLnBrk="1" latinLnBrk="0" hangingPunct="1">
        <a:spcBef>
          <a:spcPct val="0"/>
        </a:spcBef>
        <a:buNone/>
        <a:defRPr sz="4389" kern="1200">
          <a:solidFill>
            <a:schemeClr val="tx1"/>
          </a:solidFill>
          <a:latin typeface="+mj-lt"/>
          <a:ea typeface="+mj-ea"/>
          <a:cs typeface="+mj-cs"/>
        </a:defRPr>
      </a:lvl1pPr>
    </p:titleStyle>
    <p:bodyStyle>
      <a:lvl1pPr marL="342043" indent="-342043" algn="l" defTabSz="912114" rtl="0" eaLnBrk="1" latinLnBrk="0" hangingPunct="1">
        <a:spcBef>
          <a:spcPct val="20000"/>
        </a:spcBef>
        <a:buFont typeface="Arial" panose="020B0604020202020204" pitchFamily="34" charset="0"/>
        <a:buChar char="•"/>
        <a:defRPr sz="3192" kern="1200">
          <a:solidFill>
            <a:schemeClr val="tx1"/>
          </a:solidFill>
          <a:latin typeface="+mn-lt"/>
          <a:ea typeface="+mn-ea"/>
          <a:cs typeface="+mn-cs"/>
        </a:defRPr>
      </a:lvl1pPr>
      <a:lvl2pPr marL="741093" indent="-285036" algn="l" defTabSz="912114" rtl="0" eaLnBrk="1" latinLnBrk="0" hangingPunct="1">
        <a:spcBef>
          <a:spcPct val="20000"/>
        </a:spcBef>
        <a:buFont typeface="Arial" panose="020B0604020202020204" pitchFamily="34" charset="0"/>
        <a:buChar char="–"/>
        <a:defRPr sz="2793" kern="1200">
          <a:solidFill>
            <a:schemeClr val="tx1"/>
          </a:solidFill>
          <a:latin typeface="+mn-lt"/>
          <a:ea typeface="+mn-ea"/>
          <a:cs typeface="+mn-cs"/>
        </a:defRPr>
      </a:lvl2pPr>
      <a:lvl3pPr marL="1140143" indent="-228029" algn="l" defTabSz="912114" rtl="0" eaLnBrk="1" latinLnBrk="0" hangingPunct="1">
        <a:spcBef>
          <a:spcPct val="20000"/>
        </a:spcBef>
        <a:buFont typeface="Arial" panose="020B0604020202020204" pitchFamily="34" charset="0"/>
        <a:buChar char="•"/>
        <a:defRPr sz="2394" kern="1200">
          <a:solidFill>
            <a:schemeClr val="tx1"/>
          </a:solidFill>
          <a:latin typeface="+mn-lt"/>
          <a:ea typeface="+mn-ea"/>
          <a:cs typeface="+mn-cs"/>
        </a:defRPr>
      </a:lvl3pPr>
      <a:lvl4pPr marL="1596200"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4pPr>
      <a:lvl5pPr marL="2052257"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5pPr>
      <a:lvl6pPr marL="2508314"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6pPr>
      <a:lvl7pPr marL="2964371"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7pPr>
      <a:lvl8pPr marL="3420428"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8pPr>
      <a:lvl9pPr marL="3876485" indent="-228029" algn="l" defTabSz="912114"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9pPr>
    </p:bodyStyle>
    <p:otherStyle>
      <a:defPPr>
        <a:defRPr lang="es-MX"/>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7.jpeg"/><Relationship Id="rId7" Type="http://schemas.openxmlformats.org/officeDocument/2006/relationships/diagramColors" Target="../diagrams/colors1.xml"/><Relationship Id="rId2"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5.xml"/></Relationships>
</file>

<file path=ppt/slides/_rels/slide4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56.xml"/><Relationship Id="rId4" Type="http://schemas.openxmlformats.org/officeDocument/2006/relationships/image" Target="../media/image24.jpe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67.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26.png"/><Relationship Id="rId4" Type="http://schemas.openxmlformats.org/officeDocument/2006/relationships/image" Target="../media/image25.jpeg"/></Relationships>
</file>

<file path=ppt/slides/_rels/slide4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8.xml"/></Relationships>
</file>

<file path=ppt/slides/_rels/slide4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eg"/><Relationship Id="rId1" Type="http://schemas.openxmlformats.org/officeDocument/2006/relationships/slideLayout" Target="../slideLayouts/slideLayout89.xml"/></Relationships>
</file>

<file path=ppt/slides/_rels/slide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0.xml"/></Relationships>
</file>

<file path=ppt/slides/_rels/slide4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00.xml"/></Relationships>
</file>

<file path=ppt/slides/_rels/slide4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eg"/><Relationship Id="rId1" Type="http://schemas.openxmlformats.org/officeDocument/2006/relationships/slideLayout" Target="../slideLayouts/slideLayout111.xml"/><Relationship Id="rId4" Type="http://schemas.openxmlformats.org/officeDocument/2006/relationships/image" Target="../media/image34.jp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122.xml"/><Relationship Id="rId4" Type="http://schemas.openxmlformats.org/officeDocument/2006/relationships/image" Target="../media/image37.png"/></Relationships>
</file>

<file path=ppt/slides/_rels/slide51.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133.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g"/></Relationships>
</file>

<file path=ppt/slides/_rels/slide5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eg"/><Relationship Id="rId1" Type="http://schemas.openxmlformats.org/officeDocument/2006/relationships/slideLayout" Target="../slideLayouts/slideLayout144.xml"/><Relationship Id="rId5" Type="http://schemas.openxmlformats.org/officeDocument/2006/relationships/image" Target="../media/image43.png"/><Relationship Id="rId4" Type="http://schemas.openxmlformats.org/officeDocument/2006/relationships/image" Target="../media/image46.jpeg"/></Relationships>
</file>

<file path=ppt/slides/_rels/slide53.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43.png"/><Relationship Id="rId2" Type="http://schemas.openxmlformats.org/officeDocument/2006/relationships/image" Target="../media/image47.jpg"/><Relationship Id="rId1" Type="http://schemas.openxmlformats.org/officeDocument/2006/relationships/slideLayout" Target="../slideLayouts/slideLayout155.xml"/><Relationship Id="rId6" Type="http://schemas.openxmlformats.org/officeDocument/2006/relationships/image" Target="../media/image51.jpg"/><Relationship Id="rId5" Type="http://schemas.openxmlformats.org/officeDocument/2006/relationships/image" Target="../media/image50.jpeg"/><Relationship Id="rId4" Type="http://schemas.openxmlformats.org/officeDocument/2006/relationships/image" Target="../media/image49.jpg"/></Relationships>
</file>

<file path=ppt/slides/_rels/slide5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eg"/><Relationship Id="rId1" Type="http://schemas.openxmlformats.org/officeDocument/2006/relationships/slideLayout" Target="../slideLayouts/slideLayout166.xml"/><Relationship Id="rId6" Type="http://schemas.openxmlformats.org/officeDocument/2006/relationships/image" Target="../media/image43.png"/><Relationship Id="rId5" Type="http://schemas.openxmlformats.org/officeDocument/2006/relationships/image" Target="../media/image55.jpeg"/><Relationship Id="rId4" Type="http://schemas.openxmlformats.org/officeDocument/2006/relationships/image" Target="../media/image54.jpg"/></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17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5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alpha val="45000"/>
          </a:schemeClr>
        </a:solidFill>
        <a:effectLst/>
      </p:bgPr>
    </p:bg>
    <p:spTree>
      <p:nvGrpSpPr>
        <p:cNvPr id="1" name=""/>
        <p:cNvGrpSpPr/>
        <p:nvPr/>
      </p:nvGrpSpPr>
      <p:grpSpPr>
        <a:xfrm>
          <a:off x="0" y="0"/>
          <a:ext cx="0" cy="0"/>
          <a:chOff x="0" y="0"/>
          <a:chExt cx="0" cy="0"/>
        </a:xfrm>
      </p:grpSpPr>
      <p:grpSp>
        <p:nvGrpSpPr>
          <p:cNvPr id="8" name="7 Grupo"/>
          <p:cNvGrpSpPr/>
          <p:nvPr/>
        </p:nvGrpSpPr>
        <p:grpSpPr>
          <a:xfrm>
            <a:off x="6629400" y="203276"/>
            <a:ext cx="4262777" cy="5922129"/>
            <a:chOff x="6482688" y="0"/>
            <a:chExt cx="5037800" cy="6861022"/>
          </a:xfrm>
        </p:grpSpPr>
        <p:pic>
          <p:nvPicPr>
            <p:cNvPr id="4" name="Imagen 1"/>
            <p:cNvPicPr>
              <a:picLocks noChangeAspect="1"/>
            </p:cNvPicPr>
            <p:nvPr/>
          </p:nvPicPr>
          <p:blipFill rotWithShape="1">
            <a:blip r:embed="rId3">
              <a:extLst>
                <a:ext uri="{28A0092B-C50C-407E-A947-70E740481C1C}">
                  <a14:useLocalDpi xmlns:a14="http://schemas.microsoft.com/office/drawing/2010/main" val="0"/>
                </a:ext>
              </a:extLst>
            </a:blip>
            <a:srcRect l="65165" r="848"/>
            <a:stretch/>
          </p:blipFill>
          <p:spPr>
            <a:xfrm>
              <a:off x="6667216" y="0"/>
              <a:ext cx="3611902" cy="6861022"/>
            </a:xfrm>
            <a:prstGeom prst="rect">
              <a:avLst/>
            </a:prstGeom>
            <a:ln>
              <a:noFill/>
            </a:ln>
            <a:effectLst>
              <a:softEdge rad="112500"/>
            </a:effectLst>
          </p:spPr>
        </p:pic>
        <p:grpSp>
          <p:nvGrpSpPr>
            <p:cNvPr id="7" name="6 Grupo"/>
            <p:cNvGrpSpPr/>
            <p:nvPr/>
          </p:nvGrpSpPr>
          <p:grpSpPr>
            <a:xfrm>
              <a:off x="6482688" y="0"/>
              <a:ext cx="5037800" cy="3599416"/>
              <a:chOff x="6387152" y="0"/>
              <a:chExt cx="5037800" cy="3599416"/>
            </a:xfrm>
          </p:grpSpPr>
          <p:sp>
            <p:nvSpPr>
              <p:cNvPr id="2" name="1 Rectángulo"/>
              <p:cNvSpPr/>
              <p:nvPr/>
            </p:nvSpPr>
            <p:spPr>
              <a:xfrm>
                <a:off x="6387152" y="0"/>
                <a:ext cx="5037800" cy="3207224"/>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4 Imagen"/>
              <p:cNvPicPr/>
              <p:nvPr/>
            </p:nvPicPr>
            <p:blipFill rotWithShape="1">
              <a:blip r:embed="rId4" cstate="print">
                <a:extLst>
                  <a:ext uri="{28A0092B-C50C-407E-A947-70E740481C1C}">
                    <a14:useLocalDpi xmlns:a14="http://schemas.microsoft.com/office/drawing/2010/main" val="0"/>
                  </a:ext>
                </a:extLst>
              </a:blip>
              <a:srcRect r="45468"/>
              <a:stretch/>
            </p:blipFill>
            <p:spPr>
              <a:xfrm>
                <a:off x="6387152" y="286600"/>
                <a:ext cx="4748586" cy="3312816"/>
              </a:xfrm>
              <a:prstGeom prst="rect">
                <a:avLst/>
              </a:prstGeom>
            </p:spPr>
          </p:pic>
        </p:grpSp>
      </p:grpSp>
      <p:cxnSp>
        <p:nvCxnSpPr>
          <p:cNvPr id="6" name="5 Conector recto"/>
          <p:cNvCxnSpPr/>
          <p:nvPr/>
        </p:nvCxnSpPr>
        <p:spPr>
          <a:xfrm>
            <a:off x="6556044" y="104775"/>
            <a:ext cx="73356" cy="6657975"/>
          </a:xfrm>
          <a:prstGeom prst="line">
            <a:avLst/>
          </a:prstGeom>
          <a:ln w="28575">
            <a:solidFill>
              <a:srgbClr val="993366"/>
            </a:solidFill>
          </a:ln>
        </p:spPr>
        <p:style>
          <a:lnRef idx="1">
            <a:schemeClr val="accent1"/>
          </a:lnRef>
          <a:fillRef idx="0">
            <a:schemeClr val="accent1"/>
          </a:fillRef>
          <a:effectRef idx="0">
            <a:schemeClr val="accent1"/>
          </a:effectRef>
          <a:fontRef idx="minor">
            <a:schemeClr val="tx1"/>
          </a:fontRef>
        </p:style>
      </p:cxnSp>
      <p:sp>
        <p:nvSpPr>
          <p:cNvPr id="3" name="Título 2"/>
          <p:cNvSpPr>
            <a:spLocks noGrp="1"/>
          </p:cNvSpPr>
          <p:nvPr>
            <p:ph type="title"/>
          </p:nvPr>
        </p:nvSpPr>
        <p:spPr>
          <a:xfrm>
            <a:off x="146957" y="2054424"/>
            <a:ext cx="5968093" cy="1322188"/>
          </a:xfrm>
        </p:spPr>
        <p:txBody>
          <a:bodyPr>
            <a:noAutofit/>
          </a:bodyPr>
          <a:lstStyle/>
          <a:p>
            <a:pPr algn="ctr"/>
            <a:r>
              <a:rPr lang="es-MX" sz="6600" dirty="0" smtClean="0">
                <a:solidFill>
                  <a:srgbClr val="80008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MX" sz="3600" dirty="0" smtClean="0">
                <a:solidFill>
                  <a:srgbClr val="80008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CURSO PARA </a:t>
            </a:r>
            <a:r>
              <a:rPr lang="es-MX" sz="3600" dirty="0">
                <a:solidFill>
                  <a:srgbClr val="80008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CONSEJOS ELECTORALES DISTRITALES y </a:t>
            </a:r>
            <a:r>
              <a:rPr lang="es-MX" sz="3600" dirty="0" smtClean="0">
                <a:solidFill>
                  <a:srgbClr val="80008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MUNICIPALES</a:t>
            </a:r>
            <a:endParaRPr lang="es-MX" sz="3600" dirty="0">
              <a:solidFill>
                <a:srgbClr val="80008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0" name="Marcador de contenido 9"/>
          <p:cNvSpPr>
            <a:spLocks noGrp="1"/>
          </p:cNvSpPr>
          <p:nvPr>
            <p:ph idx="1"/>
          </p:nvPr>
        </p:nvSpPr>
        <p:spPr>
          <a:xfrm>
            <a:off x="792034" y="3984511"/>
            <a:ext cx="4877337" cy="1150633"/>
          </a:xfrm>
        </p:spPr>
        <p:txBody>
          <a:bodyPr/>
          <a:lstStyle/>
          <a:p>
            <a:pPr marL="0" indent="0" algn="ctr">
              <a:buNone/>
            </a:pPr>
            <a:r>
              <a:rPr lang="es-MX" dirty="0" smtClean="0">
                <a:cs typeface="Arial" panose="020B0604020202020204" pitchFamily="34" charset="0"/>
              </a:rPr>
              <a:t>ELECCIONES CONCURRENTES 2017-2018</a:t>
            </a:r>
            <a:endParaRPr lang="es-MX" dirty="0">
              <a:cs typeface="Arial" panose="020B0604020202020204" pitchFamily="34" charset="0"/>
            </a:endParaRPr>
          </a:p>
        </p:txBody>
      </p:sp>
      <p:sp>
        <p:nvSpPr>
          <p:cNvPr id="9" name="Marcador de número de diapositiva 8"/>
          <p:cNvSpPr>
            <a:spLocks noGrp="1"/>
          </p:cNvSpPr>
          <p:nvPr>
            <p:ph type="sldNum" sz="quarter" idx="12"/>
          </p:nvPr>
        </p:nvSpPr>
        <p:spPr/>
        <p:txBody>
          <a:bodyPr/>
          <a:lstStyle/>
          <a:p>
            <a:fld id="{4157A6DE-B0C9-47C2-A09D-C7F8A3BFFA3F}" type="slidenum">
              <a:rPr lang="es-MX" smtClean="0"/>
              <a:t>1</a:t>
            </a:fld>
            <a:endParaRPr lang="es-MX"/>
          </a:p>
        </p:txBody>
      </p:sp>
    </p:spTree>
    <p:extLst>
      <p:ext uri="{BB962C8B-B14F-4D97-AF65-F5344CB8AC3E}">
        <p14:creationId xmlns:p14="http://schemas.microsoft.com/office/powerpoint/2010/main" val="37976131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333375" y="276225"/>
            <a:ext cx="1594855" cy="13865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9" name="8 Imagen"/>
          <p:cNvPicPr/>
          <p:nvPr/>
        </p:nvPicPr>
        <p:blipFill rotWithShape="1">
          <a:blip r:embed="rId2" cstate="print">
            <a:extLst>
              <a:ext uri="{28A0092B-C50C-407E-A947-70E740481C1C}">
                <a14:useLocalDpi xmlns:a14="http://schemas.microsoft.com/office/drawing/2010/main" val="0"/>
              </a:ext>
            </a:extLst>
          </a:blip>
          <a:srcRect l="-1" t="19685" r="47559" b="14164"/>
          <a:stretch/>
        </p:blipFill>
        <p:spPr>
          <a:xfrm>
            <a:off x="263950" y="276225"/>
            <a:ext cx="1733704" cy="700758"/>
          </a:xfrm>
          <a:prstGeom prst="rect">
            <a:avLst/>
          </a:prstGeom>
        </p:spPr>
      </p:pic>
      <p:sp>
        <p:nvSpPr>
          <p:cNvPr id="10" name="2 Marcador de contenido"/>
          <p:cNvSpPr>
            <a:spLocks noGrp="1"/>
          </p:cNvSpPr>
          <p:nvPr>
            <p:ph idx="1"/>
          </p:nvPr>
        </p:nvSpPr>
        <p:spPr>
          <a:xfrm>
            <a:off x="565671" y="1271248"/>
            <a:ext cx="8208645" cy="5219359"/>
          </a:xfrm>
        </p:spPr>
        <p:txBody>
          <a:bodyPr/>
          <a:lstStyle/>
          <a:p>
            <a:pPr marL="0" indent="0" algn="just">
              <a:buNone/>
              <a:defRPr/>
            </a:pPr>
            <a:endParaRPr lang="es-MX" sz="1397" dirty="0">
              <a:solidFill>
                <a:schemeClr val="bg2">
                  <a:lumMod val="25000"/>
                </a:schemeClr>
              </a:solidFill>
              <a:latin typeface="Arial" panose="020B0604020202020204" pitchFamily="34" charset="0"/>
              <a:cs typeface="Arial" panose="020B0604020202020204" pitchFamily="34" charset="0"/>
            </a:endParaRPr>
          </a:p>
          <a:p>
            <a:pPr marL="0" indent="0" algn="just">
              <a:buNone/>
              <a:defRPr/>
            </a:pPr>
            <a:endParaRPr lang="es-MX" sz="2793" dirty="0">
              <a:latin typeface="Arial" panose="020B0604020202020204" pitchFamily="34" charset="0"/>
              <a:cs typeface="Arial" panose="020B0604020202020204" pitchFamily="34" charset="0"/>
            </a:endParaRPr>
          </a:p>
        </p:txBody>
      </p:sp>
      <p:sp>
        <p:nvSpPr>
          <p:cNvPr id="2" name="Rectángulo 1"/>
          <p:cNvSpPr/>
          <p:nvPr/>
        </p:nvSpPr>
        <p:spPr>
          <a:xfrm>
            <a:off x="978868" y="2019508"/>
            <a:ext cx="8837676" cy="830997"/>
          </a:xfrm>
          <a:prstGeom prst="rect">
            <a:avLst/>
          </a:prstGeom>
        </p:spPr>
        <p:txBody>
          <a:bodyPr wrap="none">
            <a:spAutoFit/>
          </a:bodyPr>
          <a:lstStyle/>
          <a:p>
            <a:r>
              <a:rPr lang="es-MX" sz="4800" b="1" dirty="0">
                <a:solidFill>
                  <a:srgbClr val="993366"/>
                </a:solidFill>
                <a:latin typeface="Arial" panose="020B0604020202020204" pitchFamily="34" charset="0"/>
                <a:cs typeface="Arial" panose="020B0604020202020204" pitchFamily="34" charset="0"/>
              </a:rPr>
              <a:t>DESARROLLO DE SESIONES</a:t>
            </a:r>
          </a:p>
        </p:txBody>
      </p:sp>
      <p:pic>
        <p:nvPicPr>
          <p:cNvPr id="4" name="Imagen 3"/>
          <p:cNvPicPr>
            <a:picLocks noChangeAspect="1"/>
          </p:cNvPicPr>
          <p:nvPr/>
        </p:nvPicPr>
        <p:blipFill rotWithShape="1">
          <a:blip r:embed="rId3" cstate="print">
            <a:extLst>
              <a:ext uri="{28A0092B-C50C-407E-A947-70E740481C1C}">
                <a14:useLocalDpi xmlns:a14="http://schemas.microsoft.com/office/drawing/2010/main" val="0"/>
              </a:ext>
            </a:extLst>
          </a:blip>
          <a:srcRect l="-115" t="13221" r="-1" b="8472"/>
          <a:stretch/>
        </p:blipFill>
        <p:spPr>
          <a:xfrm>
            <a:off x="2401764" y="3107749"/>
            <a:ext cx="5991884" cy="3125613"/>
          </a:xfrm>
          <a:prstGeom prst="rect">
            <a:avLst/>
          </a:prstGeom>
          <a:scene3d>
            <a:camera prst="orthographicFront"/>
            <a:lightRig rig="threePt" dir="t"/>
          </a:scene3d>
          <a:sp3d>
            <a:bevelT/>
          </a:sp3d>
        </p:spPr>
      </p:pic>
      <p:sp>
        <p:nvSpPr>
          <p:cNvPr id="3" name="Marcador de número de diapositiva 2"/>
          <p:cNvSpPr>
            <a:spLocks noGrp="1"/>
          </p:cNvSpPr>
          <p:nvPr>
            <p:ph type="sldNum" sz="quarter" idx="12"/>
          </p:nvPr>
        </p:nvSpPr>
        <p:spPr/>
        <p:txBody>
          <a:bodyPr/>
          <a:lstStyle/>
          <a:p>
            <a:fld id="{4157A6DE-B0C9-47C2-A09D-C7F8A3BFFA3F}" type="slidenum">
              <a:rPr lang="es-MX" smtClean="0"/>
              <a:t>10</a:t>
            </a:fld>
            <a:endParaRPr lang="es-MX"/>
          </a:p>
        </p:txBody>
      </p:sp>
    </p:spTree>
    <p:extLst>
      <p:ext uri="{BB962C8B-B14F-4D97-AF65-F5344CB8AC3E}">
        <p14:creationId xmlns:p14="http://schemas.microsoft.com/office/powerpoint/2010/main" val="13114758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6372225" y="2026188"/>
            <a:ext cx="4324350" cy="364587"/>
          </a:xfrm>
          <a:prstGeom prst="rect">
            <a:avLst/>
          </a:prstGeom>
          <a:noFill/>
        </p:spPr>
        <p:txBody>
          <a:bodyPr wrap="square" rtlCol="0">
            <a:spAutoFit/>
          </a:bodyPr>
          <a:lstStyle/>
          <a:p>
            <a:endParaRPr lang="es-MX" dirty="0"/>
          </a:p>
        </p:txBody>
      </p:sp>
      <p:sp>
        <p:nvSpPr>
          <p:cNvPr id="10" name="9 Rectángulo"/>
          <p:cNvSpPr/>
          <p:nvPr/>
        </p:nvSpPr>
        <p:spPr>
          <a:xfrm>
            <a:off x="333375" y="276225"/>
            <a:ext cx="1594855" cy="13865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1" name="10 Imagen"/>
          <p:cNvPicPr/>
          <p:nvPr/>
        </p:nvPicPr>
        <p:blipFill rotWithShape="1">
          <a:blip r:embed="rId2" cstate="print">
            <a:extLst>
              <a:ext uri="{28A0092B-C50C-407E-A947-70E740481C1C}">
                <a14:useLocalDpi xmlns:a14="http://schemas.microsoft.com/office/drawing/2010/main" val="0"/>
              </a:ext>
            </a:extLst>
          </a:blip>
          <a:srcRect l="-1" t="19685" r="47559" b="14164"/>
          <a:stretch/>
        </p:blipFill>
        <p:spPr>
          <a:xfrm>
            <a:off x="263950" y="276225"/>
            <a:ext cx="1733704" cy="700758"/>
          </a:xfrm>
          <a:prstGeom prst="rect">
            <a:avLst/>
          </a:prstGeom>
        </p:spPr>
      </p:pic>
      <p:sp>
        <p:nvSpPr>
          <p:cNvPr id="3" name="Rectángulo 2"/>
          <p:cNvSpPr/>
          <p:nvPr/>
        </p:nvSpPr>
        <p:spPr>
          <a:xfrm>
            <a:off x="1485938" y="1201119"/>
            <a:ext cx="8220520" cy="461665"/>
          </a:xfrm>
          <a:prstGeom prst="rect">
            <a:avLst/>
          </a:prstGeom>
        </p:spPr>
        <p:txBody>
          <a:bodyPr wrap="none">
            <a:spAutoFit/>
          </a:bodyPr>
          <a:lstStyle/>
          <a:p>
            <a:r>
              <a:rPr lang="es-MX" sz="2400" b="1" dirty="0">
                <a:latin typeface="Arial" panose="020B0604020202020204" pitchFamily="34" charset="0"/>
                <a:cs typeface="Arial" panose="020B0604020202020204" pitchFamily="34" charset="0"/>
              </a:rPr>
              <a:t>Datos a destacar del Reglamento de Sesiones del IEES</a:t>
            </a:r>
          </a:p>
        </p:txBody>
      </p:sp>
      <p:sp>
        <p:nvSpPr>
          <p:cNvPr id="4" name="Rectángulo 3"/>
          <p:cNvSpPr/>
          <p:nvPr/>
        </p:nvSpPr>
        <p:spPr>
          <a:xfrm>
            <a:off x="527368" y="2068046"/>
            <a:ext cx="9596345" cy="2911951"/>
          </a:xfrm>
          <a:prstGeom prst="rect">
            <a:avLst/>
          </a:prstGeom>
        </p:spPr>
        <p:txBody>
          <a:bodyPr wrap="none">
            <a:spAutoFit/>
          </a:bodyPr>
          <a:lstStyle/>
          <a:p>
            <a:pPr algn="just"/>
            <a:r>
              <a:rPr lang="es-MX" sz="2400" b="1" dirty="0" smtClean="0">
                <a:solidFill>
                  <a:srgbClr val="993366"/>
                </a:solidFill>
              </a:rPr>
              <a:t>Tipos de sesiones:</a:t>
            </a:r>
          </a:p>
          <a:p>
            <a:pPr algn="just"/>
            <a:endParaRPr lang="es-MX" dirty="0" smtClean="0">
              <a:solidFill>
                <a:srgbClr val="993366"/>
              </a:solidFill>
            </a:endParaRPr>
          </a:p>
          <a:p>
            <a:pPr marL="285750" indent="-285750" algn="just">
              <a:buFont typeface="Wingdings" panose="05000000000000000000" pitchFamily="2" charset="2"/>
              <a:buChar char="§"/>
            </a:pPr>
            <a:r>
              <a:rPr lang="es-MX" b="1" dirty="0" smtClean="0"/>
              <a:t>Ordinarias. </a:t>
            </a:r>
            <a:r>
              <a:rPr lang="es-MX" dirty="0"/>
              <a:t>D</a:t>
            </a:r>
            <a:r>
              <a:rPr lang="es-MX" dirty="0" smtClean="0"/>
              <a:t>eben celebrarse </a:t>
            </a:r>
            <a:r>
              <a:rPr lang="es-MX" dirty="0"/>
              <a:t>por lo menos dos veces por mes desde </a:t>
            </a:r>
            <a:r>
              <a:rPr lang="es-MX" dirty="0" smtClean="0"/>
              <a:t>el </a:t>
            </a:r>
            <a:r>
              <a:rPr lang="es-MX" dirty="0"/>
              <a:t>inicio del </a:t>
            </a:r>
            <a:r>
              <a:rPr lang="es-MX" dirty="0" smtClean="0"/>
              <a:t>Proceso </a:t>
            </a:r>
          </a:p>
          <a:p>
            <a:pPr algn="just"/>
            <a:r>
              <a:rPr lang="es-MX" dirty="0"/>
              <a:t>E</a:t>
            </a:r>
            <a:r>
              <a:rPr lang="es-MX" dirty="0" smtClean="0"/>
              <a:t>lectoral hasta </a:t>
            </a:r>
            <a:r>
              <a:rPr lang="es-MX" dirty="0"/>
              <a:t>su conclusión. </a:t>
            </a:r>
            <a:endParaRPr lang="es-MX" dirty="0" smtClean="0"/>
          </a:p>
          <a:p>
            <a:pPr algn="just"/>
            <a:endParaRPr lang="es-MX" dirty="0" smtClean="0"/>
          </a:p>
          <a:p>
            <a:pPr marL="285750" indent="-285750" algn="just">
              <a:buFont typeface="Wingdings" panose="05000000000000000000" pitchFamily="2" charset="2"/>
              <a:buChar char="§"/>
            </a:pPr>
            <a:r>
              <a:rPr lang="es-MX" b="1" dirty="0" smtClean="0"/>
              <a:t>Extraordinarias. </a:t>
            </a:r>
            <a:r>
              <a:rPr lang="es-MX" dirty="0"/>
              <a:t>S</a:t>
            </a:r>
            <a:r>
              <a:rPr lang="es-MX" dirty="0" smtClean="0"/>
              <a:t>e  celebran </a:t>
            </a:r>
            <a:r>
              <a:rPr lang="es-MX" dirty="0"/>
              <a:t>dentro y fuera </a:t>
            </a:r>
            <a:r>
              <a:rPr lang="es-MX" dirty="0" smtClean="0"/>
              <a:t> del </a:t>
            </a:r>
            <a:r>
              <a:rPr lang="es-MX" dirty="0"/>
              <a:t>proceso, convocadas por la Presidencia, </a:t>
            </a:r>
            <a:r>
              <a:rPr lang="es-MX" dirty="0" smtClean="0"/>
              <a:t>cuando </a:t>
            </a:r>
            <a:r>
              <a:rPr lang="es-MX" dirty="0"/>
              <a:t>lo </a:t>
            </a:r>
            <a:endParaRPr lang="es-MX" dirty="0" smtClean="0"/>
          </a:p>
          <a:p>
            <a:pPr algn="just"/>
            <a:r>
              <a:rPr lang="es-MX" dirty="0" smtClean="0"/>
              <a:t>estime </a:t>
            </a:r>
            <a:r>
              <a:rPr lang="es-MX" dirty="0"/>
              <a:t>necesario, o bien a petición de la mayoría de las y los representantes </a:t>
            </a:r>
            <a:r>
              <a:rPr lang="es-MX" dirty="0" smtClean="0"/>
              <a:t>y/o </a:t>
            </a:r>
            <a:r>
              <a:rPr lang="es-MX" dirty="0"/>
              <a:t>consejeros.</a:t>
            </a:r>
          </a:p>
          <a:p>
            <a:pPr marL="285750" indent="-285750" algn="just">
              <a:buFont typeface="Wingdings" panose="05000000000000000000" pitchFamily="2" charset="2"/>
              <a:buChar char="§"/>
            </a:pPr>
            <a:endParaRPr lang="es-MX" dirty="0" smtClean="0"/>
          </a:p>
          <a:p>
            <a:pPr marL="285750" indent="-285750" algn="just">
              <a:buFont typeface="Wingdings" panose="05000000000000000000" pitchFamily="2" charset="2"/>
              <a:buChar char="§"/>
            </a:pPr>
            <a:r>
              <a:rPr lang="es-MX" b="1" dirty="0" smtClean="0"/>
              <a:t>Especiales. </a:t>
            </a:r>
            <a:r>
              <a:rPr lang="es-MX" dirty="0"/>
              <a:t>A</a:t>
            </a:r>
            <a:r>
              <a:rPr lang="es-MX" dirty="0" smtClean="0"/>
              <a:t>quellas  que </a:t>
            </a:r>
            <a:r>
              <a:rPr lang="es-MX" dirty="0"/>
              <a:t>expresamente </a:t>
            </a:r>
            <a:r>
              <a:rPr lang="es-MX" dirty="0" smtClean="0"/>
              <a:t> se </a:t>
            </a:r>
            <a:r>
              <a:rPr lang="es-MX" dirty="0"/>
              <a:t>denominan </a:t>
            </a:r>
            <a:r>
              <a:rPr lang="es-MX" dirty="0" smtClean="0"/>
              <a:t> así </a:t>
            </a:r>
            <a:r>
              <a:rPr lang="es-MX" dirty="0"/>
              <a:t>en </a:t>
            </a:r>
            <a:r>
              <a:rPr lang="es-MX" dirty="0" smtClean="0"/>
              <a:t>la  LIPEES. Ejemplo</a:t>
            </a:r>
            <a:r>
              <a:rPr lang="es-MX" dirty="0"/>
              <a:t>, </a:t>
            </a:r>
            <a:r>
              <a:rPr lang="es-MX" dirty="0" smtClean="0"/>
              <a:t>las sesiones</a:t>
            </a:r>
          </a:p>
          <a:p>
            <a:pPr algn="just"/>
            <a:r>
              <a:rPr lang="es-MX" dirty="0" smtClean="0"/>
              <a:t>especiales </a:t>
            </a:r>
            <a:r>
              <a:rPr lang="es-MX" dirty="0"/>
              <a:t>de cómputo.</a:t>
            </a:r>
          </a:p>
        </p:txBody>
      </p:sp>
      <p:sp>
        <p:nvSpPr>
          <p:cNvPr id="2" name="Marcador de número de diapositiva 1"/>
          <p:cNvSpPr>
            <a:spLocks noGrp="1"/>
          </p:cNvSpPr>
          <p:nvPr>
            <p:ph type="sldNum" sz="quarter" idx="12"/>
          </p:nvPr>
        </p:nvSpPr>
        <p:spPr/>
        <p:txBody>
          <a:bodyPr/>
          <a:lstStyle/>
          <a:p>
            <a:fld id="{4157A6DE-B0C9-47C2-A09D-C7F8A3BFFA3F}" type="slidenum">
              <a:rPr lang="es-MX" smtClean="0"/>
              <a:t>11</a:t>
            </a:fld>
            <a:endParaRPr lang="es-MX"/>
          </a:p>
        </p:txBody>
      </p:sp>
    </p:spTree>
    <p:extLst>
      <p:ext uri="{BB962C8B-B14F-4D97-AF65-F5344CB8AC3E}">
        <p14:creationId xmlns:p14="http://schemas.microsoft.com/office/powerpoint/2010/main" val="9685076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6119132" y="2081977"/>
            <a:ext cx="4324350" cy="364587"/>
          </a:xfrm>
          <a:prstGeom prst="rect">
            <a:avLst/>
          </a:prstGeom>
          <a:noFill/>
        </p:spPr>
        <p:txBody>
          <a:bodyPr wrap="square" rtlCol="0">
            <a:spAutoFit/>
          </a:bodyPr>
          <a:lstStyle/>
          <a:p>
            <a:endParaRPr lang="es-MX" dirty="0"/>
          </a:p>
        </p:txBody>
      </p:sp>
      <p:sp>
        <p:nvSpPr>
          <p:cNvPr id="10" name="9 Rectángulo"/>
          <p:cNvSpPr/>
          <p:nvPr/>
        </p:nvSpPr>
        <p:spPr>
          <a:xfrm>
            <a:off x="333375" y="276225"/>
            <a:ext cx="1594855" cy="13865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1" name="10 Imagen"/>
          <p:cNvPicPr/>
          <p:nvPr/>
        </p:nvPicPr>
        <p:blipFill rotWithShape="1">
          <a:blip r:embed="rId2" cstate="print">
            <a:extLst>
              <a:ext uri="{28A0092B-C50C-407E-A947-70E740481C1C}">
                <a14:useLocalDpi xmlns:a14="http://schemas.microsoft.com/office/drawing/2010/main" val="0"/>
              </a:ext>
            </a:extLst>
          </a:blip>
          <a:srcRect l="-1" t="19685" r="47559" b="14164"/>
          <a:stretch/>
        </p:blipFill>
        <p:spPr>
          <a:xfrm>
            <a:off x="263950" y="276225"/>
            <a:ext cx="1733704" cy="700758"/>
          </a:xfrm>
          <a:prstGeom prst="rect">
            <a:avLst/>
          </a:prstGeom>
        </p:spPr>
      </p:pic>
      <p:sp>
        <p:nvSpPr>
          <p:cNvPr id="3" name="Rectángulo 2"/>
          <p:cNvSpPr/>
          <p:nvPr/>
        </p:nvSpPr>
        <p:spPr>
          <a:xfrm>
            <a:off x="2759528" y="335704"/>
            <a:ext cx="7167365" cy="830997"/>
          </a:xfrm>
          <a:prstGeom prst="rect">
            <a:avLst/>
          </a:prstGeom>
        </p:spPr>
        <p:txBody>
          <a:bodyPr wrap="square">
            <a:spAutoFit/>
          </a:bodyPr>
          <a:lstStyle/>
          <a:p>
            <a:pPr algn="ctr"/>
            <a:r>
              <a:rPr lang="es-MX" sz="2400" b="1" dirty="0">
                <a:latin typeface="Arial" panose="020B0604020202020204" pitchFamily="34" charset="0"/>
                <a:cs typeface="Arial" panose="020B0604020202020204" pitchFamily="34" charset="0"/>
              </a:rPr>
              <a:t>Datos a destacar del Reglamento </a:t>
            </a:r>
            <a:endParaRPr lang="es-MX" sz="2400" b="1" dirty="0" smtClean="0">
              <a:latin typeface="Arial" panose="020B0604020202020204" pitchFamily="34" charset="0"/>
              <a:cs typeface="Arial" panose="020B0604020202020204" pitchFamily="34" charset="0"/>
            </a:endParaRPr>
          </a:p>
          <a:p>
            <a:pPr algn="ctr"/>
            <a:r>
              <a:rPr lang="es-MX" sz="2400" b="1" dirty="0" smtClean="0">
                <a:latin typeface="Arial" panose="020B0604020202020204" pitchFamily="34" charset="0"/>
                <a:cs typeface="Arial" panose="020B0604020202020204" pitchFamily="34" charset="0"/>
              </a:rPr>
              <a:t>de </a:t>
            </a:r>
            <a:r>
              <a:rPr lang="es-MX" sz="2400" b="1" dirty="0">
                <a:latin typeface="Arial" panose="020B0604020202020204" pitchFamily="34" charset="0"/>
                <a:cs typeface="Arial" panose="020B0604020202020204" pitchFamily="34" charset="0"/>
              </a:rPr>
              <a:t>Sesiones del IEES</a:t>
            </a:r>
          </a:p>
        </p:txBody>
      </p:sp>
      <p:sp>
        <p:nvSpPr>
          <p:cNvPr id="2" name="Rectángulo 1"/>
          <p:cNvSpPr/>
          <p:nvPr/>
        </p:nvSpPr>
        <p:spPr>
          <a:xfrm>
            <a:off x="263950" y="1813970"/>
            <a:ext cx="4304847" cy="3257687"/>
          </a:xfrm>
          <a:prstGeom prst="rect">
            <a:avLst/>
          </a:prstGeom>
        </p:spPr>
        <p:txBody>
          <a:bodyPr wrap="square">
            <a:spAutoFit/>
          </a:bodyPr>
          <a:lstStyle/>
          <a:p>
            <a:pPr algn="ctr"/>
            <a:r>
              <a:rPr lang="es-MX" sz="2400" b="1" dirty="0">
                <a:solidFill>
                  <a:srgbClr val="993366"/>
                </a:solidFill>
                <a:latin typeface="Arial" panose="020B0604020202020204" pitchFamily="34" charset="0"/>
                <a:cs typeface="Arial" panose="020B0604020202020204" pitchFamily="34" charset="0"/>
              </a:rPr>
              <a:t>¿Cuál puede ser la duración de una sesión? </a:t>
            </a:r>
            <a:endParaRPr lang="es-MX" sz="2400" b="1" dirty="0" smtClean="0">
              <a:solidFill>
                <a:srgbClr val="993366"/>
              </a:solidFill>
              <a:latin typeface="Arial" panose="020B0604020202020204" pitchFamily="34" charset="0"/>
              <a:cs typeface="Arial" panose="020B0604020202020204" pitchFamily="34" charset="0"/>
            </a:endParaRPr>
          </a:p>
          <a:p>
            <a:endParaRPr lang="es-MX" dirty="0">
              <a:latin typeface="Arial" panose="020B0604020202020204" pitchFamily="34" charset="0"/>
              <a:cs typeface="Arial" panose="020B0604020202020204" pitchFamily="34" charset="0"/>
            </a:endParaRPr>
          </a:p>
          <a:p>
            <a:pPr algn="just"/>
            <a:r>
              <a:rPr lang="es-MX" sz="2000" dirty="0" smtClean="0">
                <a:latin typeface="Arial" panose="020B0604020202020204" pitchFamily="34" charset="0"/>
                <a:cs typeface="Arial" panose="020B0604020202020204" pitchFamily="34" charset="0"/>
              </a:rPr>
              <a:t>El </a:t>
            </a:r>
            <a:r>
              <a:rPr lang="es-MX" sz="2000" dirty="0">
                <a:latin typeface="Arial" panose="020B0604020202020204" pitchFamily="34" charset="0"/>
                <a:cs typeface="Arial" panose="020B0604020202020204" pitchFamily="34" charset="0"/>
              </a:rPr>
              <a:t>tiempo límite es de ocho horas, salvo que se trate de sesión permanente. Concluido ese lapso, se pueden ir prorrogando por tres horas sucesivamente por acuerdo de la mayoría de las y los consejeros.</a:t>
            </a:r>
          </a:p>
        </p:txBody>
      </p:sp>
      <p:sp>
        <p:nvSpPr>
          <p:cNvPr id="6" name="Rectángulo 5"/>
          <p:cNvSpPr/>
          <p:nvPr/>
        </p:nvSpPr>
        <p:spPr>
          <a:xfrm>
            <a:off x="5061857" y="2390775"/>
            <a:ext cx="4474028" cy="3524811"/>
          </a:xfrm>
          <a:prstGeom prst="rect">
            <a:avLst/>
          </a:prstGeom>
        </p:spPr>
        <p:txBody>
          <a:bodyPr wrap="square">
            <a:spAutoFit/>
          </a:bodyPr>
          <a:lstStyle/>
          <a:p>
            <a:pPr algn="ctr">
              <a:lnSpc>
                <a:spcPct val="107000"/>
              </a:lnSpc>
              <a:spcAft>
                <a:spcPts val="800"/>
              </a:spcAft>
            </a:pPr>
            <a:r>
              <a:rPr lang="es-MX" sz="2400" b="1" dirty="0">
                <a:solidFill>
                  <a:srgbClr val="993366"/>
                </a:solidFill>
                <a:latin typeface="Arial" panose="020B0604020202020204" pitchFamily="34" charset="0"/>
                <a:ea typeface="Calibri" panose="020F0502020204030204" pitchFamily="34" charset="0"/>
                <a:cs typeface="Times New Roman" panose="02020603050405020304" pitchFamily="18" charset="0"/>
              </a:rPr>
              <a:t>¿Cuándo </a:t>
            </a:r>
            <a:r>
              <a:rPr lang="es-MX" sz="2400" b="1" dirty="0" smtClean="0">
                <a:solidFill>
                  <a:srgbClr val="993366"/>
                </a:solidFill>
                <a:latin typeface="Arial" panose="020B0604020202020204" pitchFamily="34" charset="0"/>
                <a:ea typeface="Calibri" panose="020F0502020204030204" pitchFamily="34" charset="0"/>
                <a:cs typeface="Times New Roman" panose="02020603050405020304" pitchFamily="18" charset="0"/>
              </a:rPr>
              <a:t>puede suspenderse </a:t>
            </a:r>
            <a:r>
              <a:rPr lang="es-MX" sz="2400" b="1" dirty="0">
                <a:solidFill>
                  <a:srgbClr val="993366"/>
                </a:solidFill>
                <a:latin typeface="Arial" panose="020B0604020202020204" pitchFamily="34" charset="0"/>
                <a:ea typeface="Calibri" panose="020F0502020204030204" pitchFamily="34" charset="0"/>
                <a:cs typeface="Times New Roman" panose="02020603050405020304" pitchFamily="18" charset="0"/>
              </a:rPr>
              <a:t>una sesión una vez iniciada formalmente? </a:t>
            </a:r>
            <a:endParaRPr lang="es-MX" sz="2400" b="1" dirty="0" smtClean="0">
              <a:solidFill>
                <a:srgbClr val="993366"/>
              </a:solidFill>
              <a:latin typeface="Arial" panose="020B0604020202020204" pitchFamily="34" charset="0"/>
              <a:ea typeface="Calibri" panose="020F0502020204030204" pitchFamily="34" charset="0"/>
              <a:cs typeface="Times New Roman" panose="02020603050405020304" pitchFamily="18" charset="0"/>
            </a:endParaRPr>
          </a:p>
          <a:p>
            <a:pPr algn="ctr">
              <a:lnSpc>
                <a:spcPct val="107000"/>
              </a:lnSpc>
              <a:spcAft>
                <a:spcPts val="800"/>
              </a:spcAft>
            </a:pPr>
            <a:endParaRPr lang="es-MX" sz="2400" b="1" dirty="0" smtClean="0">
              <a:solidFill>
                <a:srgbClr val="993366"/>
              </a:solidFill>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MX" sz="2000" dirty="0" smtClean="0">
                <a:latin typeface="Arial" panose="020B0604020202020204" pitchFamily="34" charset="0"/>
                <a:ea typeface="Calibri" panose="020F0502020204030204" pitchFamily="34" charset="0"/>
                <a:cs typeface="Times New Roman" panose="02020603050405020304" pitchFamily="18" charset="0"/>
              </a:rPr>
              <a:t>Por </a:t>
            </a:r>
            <a:r>
              <a:rPr lang="es-MX" sz="2000" dirty="0">
                <a:latin typeface="Arial" panose="020B0604020202020204" pitchFamily="34" charset="0"/>
                <a:ea typeface="Calibri" panose="020F0502020204030204" pitchFamily="34" charset="0"/>
                <a:cs typeface="Times New Roman" panose="02020603050405020304" pitchFamily="18" charset="0"/>
              </a:rPr>
              <a:t>falta de quorum ante ausencia de uno de sus integrantes; por grave alteración del orden; por caso fortuito o de fuerza mayor; y, por otros casos previstos en el reglamento.</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Imagen 6"/>
          <p:cNvPicPr>
            <a:picLocks noChangeAspect="1"/>
          </p:cNvPicPr>
          <p:nvPr/>
        </p:nvPicPr>
        <p:blipFill>
          <a:blip r:embed="rId3"/>
          <a:stretch>
            <a:fillRect/>
          </a:stretch>
        </p:blipFill>
        <p:spPr>
          <a:xfrm>
            <a:off x="1464110" y="5216294"/>
            <a:ext cx="1716191" cy="1398584"/>
          </a:xfrm>
          <a:prstGeom prst="rect">
            <a:avLst/>
          </a:prstGeom>
        </p:spPr>
      </p:pic>
      <p:sp>
        <p:nvSpPr>
          <p:cNvPr id="4" name="Marcador de número de diapositiva 3"/>
          <p:cNvSpPr>
            <a:spLocks noGrp="1"/>
          </p:cNvSpPr>
          <p:nvPr>
            <p:ph type="sldNum" sz="quarter" idx="12"/>
          </p:nvPr>
        </p:nvSpPr>
        <p:spPr/>
        <p:txBody>
          <a:bodyPr/>
          <a:lstStyle/>
          <a:p>
            <a:fld id="{4157A6DE-B0C9-47C2-A09D-C7F8A3BFFA3F}" type="slidenum">
              <a:rPr lang="es-MX" smtClean="0"/>
              <a:t>12</a:t>
            </a:fld>
            <a:endParaRPr lang="es-MX"/>
          </a:p>
        </p:txBody>
      </p:sp>
    </p:spTree>
    <p:extLst>
      <p:ext uri="{BB962C8B-B14F-4D97-AF65-F5344CB8AC3E}">
        <p14:creationId xmlns:p14="http://schemas.microsoft.com/office/powerpoint/2010/main" val="26941707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6421210" y="2565031"/>
            <a:ext cx="4324350" cy="364587"/>
          </a:xfrm>
          <a:prstGeom prst="rect">
            <a:avLst/>
          </a:prstGeom>
          <a:noFill/>
        </p:spPr>
        <p:txBody>
          <a:bodyPr wrap="square" rtlCol="0">
            <a:spAutoFit/>
          </a:bodyPr>
          <a:lstStyle/>
          <a:p>
            <a:endParaRPr lang="es-MX" dirty="0"/>
          </a:p>
        </p:txBody>
      </p:sp>
      <p:sp>
        <p:nvSpPr>
          <p:cNvPr id="10" name="9 Rectángulo"/>
          <p:cNvSpPr/>
          <p:nvPr/>
        </p:nvSpPr>
        <p:spPr>
          <a:xfrm>
            <a:off x="333375" y="276225"/>
            <a:ext cx="1594855" cy="13865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1" name="10 Imagen"/>
          <p:cNvPicPr/>
          <p:nvPr/>
        </p:nvPicPr>
        <p:blipFill rotWithShape="1">
          <a:blip r:embed="rId2" cstate="print">
            <a:extLst>
              <a:ext uri="{28A0092B-C50C-407E-A947-70E740481C1C}">
                <a14:useLocalDpi xmlns:a14="http://schemas.microsoft.com/office/drawing/2010/main" val="0"/>
              </a:ext>
            </a:extLst>
          </a:blip>
          <a:srcRect l="-1" t="19685" r="47559" b="14164"/>
          <a:stretch/>
        </p:blipFill>
        <p:spPr>
          <a:xfrm>
            <a:off x="263950" y="276225"/>
            <a:ext cx="1733704" cy="700758"/>
          </a:xfrm>
          <a:prstGeom prst="rect">
            <a:avLst/>
          </a:prstGeom>
        </p:spPr>
      </p:pic>
      <p:sp>
        <p:nvSpPr>
          <p:cNvPr id="6" name="Marcador de contenido 5"/>
          <p:cNvSpPr>
            <a:spLocks noGrp="1"/>
          </p:cNvSpPr>
          <p:nvPr>
            <p:ph sz="half" idx="1"/>
          </p:nvPr>
        </p:nvSpPr>
        <p:spPr>
          <a:xfrm>
            <a:off x="333375" y="1434862"/>
            <a:ext cx="4018189" cy="3069431"/>
          </a:xfrm>
        </p:spPr>
        <p:txBody>
          <a:bodyPr>
            <a:normAutofit fontScale="92500" lnSpcReduction="10000"/>
          </a:bodyPr>
          <a:lstStyle/>
          <a:p>
            <a:pPr marL="0" indent="0" algn="ctr">
              <a:buNone/>
            </a:pPr>
            <a:r>
              <a:rPr lang="es-MX" sz="2600" b="1" dirty="0">
                <a:solidFill>
                  <a:schemeClr val="bg2">
                    <a:lumMod val="50000"/>
                  </a:schemeClr>
                </a:solidFill>
              </a:rPr>
              <a:t>¿Con cuanta anticipación se debe convocar a sesión? </a:t>
            </a:r>
            <a:endParaRPr lang="es-MX" sz="2600" b="1" dirty="0" smtClean="0">
              <a:solidFill>
                <a:schemeClr val="bg2">
                  <a:lumMod val="50000"/>
                </a:schemeClr>
              </a:solidFill>
            </a:endParaRPr>
          </a:p>
          <a:p>
            <a:pPr marL="0" indent="0">
              <a:buNone/>
            </a:pPr>
            <a:endParaRPr lang="es-MX" sz="2600" dirty="0" smtClean="0"/>
          </a:p>
          <a:p>
            <a:pPr marL="0" indent="0" algn="just">
              <a:buNone/>
            </a:pPr>
            <a:r>
              <a:rPr lang="es-MX" sz="2200" dirty="0" smtClean="0"/>
              <a:t>Tratándose </a:t>
            </a:r>
            <a:r>
              <a:rPr lang="es-MX" sz="2200" dirty="0"/>
              <a:t>de sesiones ordinarias, por lo menos con 72 horas de anticipación a la hora señalada para que tenga verificativo la misma. En el caso de extraordinarias y especiales, con 24 horas de anticipación</a:t>
            </a:r>
            <a:r>
              <a:rPr lang="es-MX" sz="2400" dirty="0"/>
              <a:t>.</a:t>
            </a:r>
          </a:p>
        </p:txBody>
      </p:sp>
      <p:sp>
        <p:nvSpPr>
          <p:cNvPr id="8" name="Marcador de contenido 7"/>
          <p:cNvSpPr>
            <a:spLocks noGrp="1"/>
          </p:cNvSpPr>
          <p:nvPr>
            <p:ph sz="half" idx="2"/>
          </p:nvPr>
        </p:nvSpPr>
        <p:spPr>
          <a:xfrm>
            <a:off x="4898571" y="3160196"/>
            <a:ext cx="4580165" cy="2641105"/>
          </a:xfrm>
        </p:spPr>
        <p:txBody>
          <a:bodyPr>
            <a:normAutofit fontScale="92500" lnSpcReduction="10000"/>
          </a:bodyPr>
          <a:lstStyle/>
          <a:p>
            <a:pPr marL="0" indent="0" algn="ctr">
              <a:buNone/>
            </a:pPr>
            <a:r>
              <a:rPr lang="es-MX" sz="2600" b="1" dirty="0">
                <a:solidFill>
                  <a:schemeClr val="bg2">
                    <a:lumMod val="50000"/>
                  </a:schemeClr>
                </a:solidFill>
              </a:rPr>
              <a:t>¿Puede convocarse con un lapso menor al señalado con antelación</a:t>
            </a:r>
            <a:r>
              <a:rPr lang="es-MX" sz="2600" b="1" dirty="0" smtClean="0">
                <a:solidFill>
                  <a:schemeClr val="bg2">
                    <a:lumMod val="50000"/>
                  </a:schemeClr>
                </a:solidFill>
              </a:rPr>
              <a:t>?</a:t>
            </a:r>
          </a:p>
          <a:p>
            <a:pPr marL="0" indent="0" algn="ctr">
              <a:buNone/>
            </a:pPr>
            <a:endParaRPr lang="es-MX" sz="2600" dirty="0">
              <a:solidFill>
                <a:srgbClr val="993366"/>
              </a:solidFill>
            </a:endParaRPr>
          </a:p>
          <a:p>
            <a:pPr marL="0" indent="0" algn="just">
              <a:buNone/>
            </a:pPr>
            <a:r>
              <a:rPr lang="es-MX" sz="2200" dirty="0"/>
              <a:t>En el caso de extraordinarias se puede convocar fuera del plazo antes señalado en situaciones de extrema urgencia o gravedad, o bien, en cumplimiento a una sentencia.</a:t>
            </a:r>
          </a:p>
          <a:p>
            <a:pPr marL="0" indent="0" algn="just">
              <a:buNone/>
            </a:pPr>
            <a:endParaRPr lang="es-MX" sz="2400" dirty="0"/>
          </a:p>
        </p:txBody>
      </p:sp>
      <p:sp>
        <p:nvSpPr>
          <p:cNvPr id="16" name="Rectángulo 15"/>
          <p:cNvSpPr/>
          <p:nvPr/>
        </p:nvSpPr>
        <p:spPr>
          <a:xfrm>
            <a:off x="2759528" y="335704"/>
            <a:ext cx="7167365" cy="830997"/>
          </a:xfrm>
          <a:prstGeom prst="rect">
            <a:avLst/>
          </a:prstGeom>
        </p:spPr>
        <p:txBody>
          <a:bodyPr wrap="square">
            <a:spAutoFit/>
          </a:bodyPr>
          <a:lstStyle/>
          <a:p>
            <a:pPr algn="ctr"/>
            <a:r>
              <a:rPr lang="es-MX" sz="2400" b="1" dirty="0">
                <a:latin typeface="Arial" panose="020B0604020202020204" pitchFamily="34" charset="0"/>
                <a:cs typeface="Arial" panose="020B0604020202020204" pitchFamily="34" charset="0"/>
              </a:rPr>
              <a:t>Datos a destacar del Reglamento </a:t>
            </a:r>
            <a:endParaRPr lang="es-MX" sz="2400" b="1" dirty="0" smtClean="0">
              <a:latin typeface="Arial" panose="020B0604020202020204" pitchFamily="34" charset="0"/>
              <a:cs typeface="Arial" panose="020B0604020202020204" pitchFamily="34" charset="0"/>
            </a:endParaRPr>
          </a:p>
          <a:p>
            <a:pPr algn="ctr"/>
            <a:r>
              <a:rPr lang="es-MX" sz="2400" b="1" dirty="0" smtClean="0">
                <a:latin typeface="Arial" panose="020B0604020202020204" pitchFamily="34" charset="0"/>
                <a:cs typeface="Arial" panose="020B0604020202020204" pitchFamily="34" charset="0"/>
              </a:rPr>
              <a:t>de </a:t>
            </a:r>
            <a:r>
              <a:rPr lang="es-MX" sz="2400" b="1" dirty="0">
                <a:latin typeface="Arial" panose="020B0604020202020204" pitchFamily="34" charset="0"/>
                <a:cs typeface="Arial" panose="020B0604020202020204" pitchFamily="34" charset="0"/>
              </a:rPr>
              <a:t>Sesiones del IEES</a:t>
            </a:r>
          </a:p>
        </p:txBody>
      </p:sp>
      <p:pic>
        <p:nvPicPr>
          <p:cNvPr id="17" name="Imagen 16"/>
          <p:cNvPicPr>
            <a:picLocks noChangeAspect="1"/>
          </p:cNvPicPr>
          <p:nvPr/>
        </p:nvPicPr>
        <p:blipFill rotWithShape="1">
          <a:blip r:embed="rId3"/>
          <a:srcRect r="33785"/>
          <a:stretch/>
        </p:blipFill>
        <p:spPr>
          <a:xfrm>
            <a:off x="5580290" y="1550555"/>
            <a:ext cx="3094264" cy="1202881"/>
          </a:xfrm>
          <a:prstGeom prst="rect">
            <a:avLst/>
          </a:prstGeom>
        </p:spPr>
      </p:pic>
      <p:pic>
        <p:nvPicPr>
          <p:cNvPr id="18" name="Imagen 17"/>
          <p:cNvPicPr>
            <a:picLocks noChangeAspect="1"/>
          </p:cNvPicPr>
          <p:nvPr/>
        </p:nvPicPr>
        <p:blipFill rotWithShape="1">
          <a:blip r:embed="rId3"/>
          <a:srcRect l="64713"/>
          <a:stretch/>
        </p:blipFill>
        <p:spPr>
          <a:xfrm>
            <a:off x="1303132" y="4420083"/>
            <a:ext cx="2063706" cy="2286000"/>
          </a:xfrm>
          <a:prstGeom prst="rect">
            <a:avLst/>
          </a:prstGeom>
        </p:spPr>
      </p:pic>
      <p:sp>
        <p:nvSpPr>
          <p:cNvPr id="2" name="Marcador de número de diapositiva 1"/>
          <p:cNvSpPr>
            <a:spLocks noGrp="1"/>
          </p:cNvSpPr>
          <p:nvPr>
            <p:ph type="sldNum" sz="quarter" idx="12"/>
          </p:nvPr>
        </p:nvSpPr>
        <p:spPr/>
        <p:txBody>
          <a:bodyPr/>
          <a:lstStyle/>
          <a:p>
            <a:fld id="{4157A6DE-B0C9-47C2-A09D-C7F8A3BFFA3F}" type="slidenum">
              <a:rPr lang="es-MX" smtClean="0"/>
              <a:t>13</a:t>
            </a:fld>
            <a:endParaRPr lang="es-MX"/>
          </a:p>
        </p:txBody>
      </p:sp>
    </p:spTree>
    <p:extLst>
      <p:ext uri="{BB962C8B-B14F-4D97-AF65-F5344CB8AC3E}">
        <p14:creationId xmlns:p14="http://schemas.microsoft.com/office/powerpoint/2010/main" val="41287167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333375" y="276225"/>
            <a:ext cx="1594855" cy="13865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a:t>¿Cuándo se deben enlistar los asuntos generales? </a:t>
            </a:r>
            <a:br>
              <a:rPr lang="es-MX"/>
            </a:br>
            <a:endParaRPr lang="es-MX"/>
          </a:p>
        </p:txBody>
      </p:sp>
      <p:pic>
        <p:nvPicPr>
          <p:cNvPr id="7" name="6 Imagen"/>
          <p:cNvPicPr/>
          <p:nvPr/>
        </p:nvPicPr>
        <p:blipFill rotWithShape="1">
          <a:blip r:embed="rId2" cstate="print">
            <a:extLst>
              <a:ext uri="{28A0092B-C50C-407E-A947-70E740481C1C}">
                <a14:useLocalDpi xmlns:a14="http://schemas.microsoft.com/office/drawing/2010/main" val="0"/>
              </a:ext>
            </a:extLst>
          </a:blip>
          <a:srcRect l="-1" t="19685" r="47559" b="14164"/>
          <a:stretch/>
        </p:blipFill>
        <p:spPr>
          <a:xfrm>
            <a:off x="263950" y="276225"/>
            <a:ext cx="1733704" cy="700758"/>
          </a:xfrm>
          <a:prstGeom prst="rect">
            <a:avLst/>
          </a:prstGeom>
        </p:spPr>
      </p:pic>
      <p:sp>
        <p:nvSpPr>
          <p:cNvPr id="3" name="Título 2"/>
          <p:cNvSpPr>
            <a:spLocks noGrp="1"/>
          </p:cNvSpPr>
          <p:nvPr>
            <p:ph type="title"/>
          </p:nvPr>
        </p:nvSpPr>
        <p:spPr>
          <a:xfrm>
            <a:off x="420484" y="2171699"/>
            <a:ext cx="4088707" cy="1699643"/>
          </a:xfrm>
        </p:spPr>
        <p:txBody>
          <a:bodyPr>
            <a:noAutofit/>
          </a:bodyPr>
          <a:lstStyle/>
          <a:p>
            <a:pPr algn="just"/>
            <a:r>
              <a:rPr lang="es-MX" sz="2400" dirty="0">
                <a:solidFill>
                  <a:srgbClr val="800080"/>
                </a:solidFill>
                <a:latin typeface="+mn-lt"/>
                <a:cs typeface="Arial" panose="020B0604020202020204" pitchFamily="34" charset="0"/>
              </a:rPr>
              <a:t/>
            </a:r>
            <a:br>
              <a:rPr lang="es-MX" sz="2400" dirty="0">
                <a:solidFill>
                  <a:srgbClr val="800080"/>
                </a:solidFill>
                <a:latin typeface="+mn-lt"/>
                <a:cs typeface="Arial" panose="020B0604020202020204" pitchFamily="34" charset="0"/>
              </a:rPr>
            </a:br>
            <a:r>
              <a:rPr lang="es-MX" sz="2000" dirty="0" smtClean="0">
                <a:latin typeface="+mn-lt"/>
              </a:rPr>
              <a:t>En </a:t>
            </a:r>
            <a:r>
              <a:rPr lang="es-MX" sz="2000" dirty="0">
                <a:latin typeface="+mn-lt"/>
              </a:rPr>
              <a:t>dos momentos, después de aprobarse el orden del día, y justo antes de abordar el punto en el desarrollo de la sesión.</a:t>
            </a:r>
            <a:br>
              <a:rPr lang="es-MX" sz="2000" dirty="0">
                <a:latin typeface="+mn-lt"/>
              </a:rPr>
            </a:br>
            <a:r>
              <a:rPr lang="es-MX" sz="2000" dirty="0"/>
              <a:t/>
            </a:r>
            <a:br>
              <a:rPr lang="es-MX" sz="2000" dirty="0"/>
            </a:br>
            <a:endParaRPr lang="es-MX" sz="2000" dirty="0"/>
          </a:p>
        </p:txBody>
      </p:sp>
      <p:sp>
        <p:nvSpPr>
          <p:cNvPr id="5" name="Marcador de texto 4"/>
          <p:cNvSpPr>
            <a:spLocks noGrp="1"/>
          </p:cNvSpPr>
          <p:nvPr>
            <p:ph type="body" sz="half" idx="2"/>
          </p:nvPr>
        </p:nvSpPr>
        <p:spPr>
          <a:xfrm>
            <a:off x="263950" y="4185593"/>
            <a:ext cx="4120271" cy="2654945"/>
          </a:xfrm>
        </p:spPr>
        <p:txBody>
          <a:bodyPr>
            <a:normAutofit fontScale="92500" lnSpcReduction="10000"/>
          </a:bodyPr>
          <a:lstStyle/>
          <a:p>
            <a:pPr algn="ctr"/>
            <a:r>
              <a:rPr lang="es-MX" sz="2400" dirty="0">
                <a:solidFill>
                  <a:srgbClr val="800080"/>
                </a:solidFill>
                <a:latin typeface="Arial" panose="020B0604020202020204" pitchFamily="34" charset="0"/>
                <a:cs typeface="Arial" panose="020B0604020202020204" pitchFamily="34" charset="0"/>
              </a:rPr>
              <a:t>¿En qué tipo de sesiones se pueden tratar asuntos generales? </a:t>
            </a:r>
            <a:endParaRPr lang="es-MX" sz="2400" dirty="0" smtClean="0">
              <a:solidFill>
                <a:srgbClr val="800080"/>
              </a:solidFill>
              <a:latin typeface="Arial" panose="020B0604020202020204" pitchFamily="34" charset="0"/>
              <a:cs typeface="Arial" panose="020B0604020202020204" pitchFamily="34" charset="0"/>
            </a:endParaRPr>
          </a:p>
          <a:p>
            <a:pPr algn="ctr"/>
            <a:endParaRPr lang="es-MX" sz="2400" dirty="0"/>
          </a:p>
          <a:p>
            <a:pPr algn="just"/>
            <a:r>
              <a:rPr lang="es-MX" sz="2200" dirty="0" smtClean="0"/>
              <a:t>Sólo </a:t>
            </a:r>
            <a:r>
              <a:rPr lang="es-MX" sz="2200" dirty="0"/>
              <a:t>en las sesiones ordinarias, en las extraordinarias y especiales sólo se tratarán los puntos para los que fueron convocados.</a:t>
            </a:r>
            <a:br>
              <a:rPr lang="es-MX" sz="2200" dirty="0"/>
            </a:br>
            <a:endParaRPr lang="es-MX" sz="2200" dirty="0"/>
          </a:p>
        </p:txBody>
      </p:sp>
      <p:sp>
        <p:nvSpPr>
          <p:cNvPr id="8" name="Rectángulo 7"/>
          <p:cNvSpPr/>
          <p:nvPr/>
        </p:nvSpPr>
        <p:spPr>
          <a:xfrm>
            <a:off x="4874078" y="1903945"/>
            <a:ext cx="4749585" cy="3934795"/>
          </a:xfrm>
          <a:prstGeom prst="rect">
            <a:avLst/>
          </a:prstGeom>
        </p:spPr>
        <p:txBody>
          <a:bodyPr wrap="square">
            <a:spAutoFit/>
          </a:bodyPr>
          <a:lstStyle/>
          <a:p>
            <a:pPr algn="ctr"/>
            <a:r>
              <a:rPr lang="es-MX" sz="2400" dirty="0">
                <a:solidFill>
                  <a:srgbClr val="800080"/>
                </a:solidFill>
              </a:rPr>
              <a:t>¿Puede retirarse un punto del orden del día una vez convocada la misma e iniciada la sesión? </a:t>
            </a:r>
            <a:endParaRPr lang="es-MX" sz="2400" dirty="0" smtClean="0">
              <a:solidFill>
                <a:srgbClr val="800080"/>
              </a:solidFill>
            </a:endParaRPr>
          </a:p>
          <a:p>
            <a:endParaRPr lang="es-MX" dirty="0"/>
          </a:p>
          <a:p>
            <a:pPr algn="just"/>
            <a:r>
              <a:rPr lang="es-MX" sz="2000" dirty="0" smtClean="0"/>
              <a:t>Sí </a:t>
            </a:r>
            <a:r>
              <a:rPr lang="es-MX" sz="2000" dirty="0"/>
              <a:t>puede retirarse por instrucción de Presidencia a Secretaría antes de someter a consideración el orden del día, siempre y cuando obedezca a la necesidad de un mayor análisis para presentarse en una sesión posterior y no se incurra con esto en violación a alguna disposición de la Ley o acuerdo del Consejo.</a:t>
            </a:r>
          </a:p>
        </p:txBody>
      </p:sp>
      <p:sp>
        <p:nvSpPr>
          <p:cNvPr id="10" name="Rectángulo 9"/>
          <p:cNvSpPr/>
          <p:nvPr/>
        </p:nvSpPr>
        <p:spPr>
          <a:xfrm>
            <a:off x="87540" y="1167477"/>
            <a:ext cx="4639581" cy="1200329"/>
          </a:xfrm>
          <a:prstGeom prst="rect">
            <a:avLst/>
          </a:prstGeom>
        </p:spPr>
        <p:txBody>
          <a:bodyPr wrap="square">
            <a:spAutoFit/>
          </a:bodyPr>
          <a:lstStyle/>
          <a:p>
            <a:pPr algn="ctr"/>
            <a:r>
              <a:rPr lang="es-MX" sz="2400" dirty="0">
                <a:solidFill>
                  <a:srgbClr val="800080"/>
                </a:solidFill>
              </a:rPr>
              <a:t>¿Cuándo se deben enlistar los asuntos generales? </a:t>
            </a:r>
            <a:br>
              <a:rPr lang="es-MX" sz="2400" dirty="0">
                <a:solidFill>
                  <a:srgbClr val="800080"/>
                </a:solidFill>
              </a:rPr>
            </a:br>
            <a:endParaRPr lang="es-MX" sz="2400" dirty="0">
              <a:solidFill>
                <a:srgbClr val="800080"/>
              </a:solidFill>
            </a:endParaRPr>
          </a:p>
        </p:txBody>
      </p:sp>
      <p:sp>
        <p:nvSpPr>
          <p:cNvPr id="2" name="Marcador de número de diapositiva 1"/>
          <p:cNvSpPr>
            <a:spLocks noGrp="1"/>
          </p:cNvSpPr>
          <p:nvPr>
            <p:ph type="sldNum" sz="quarter" idx="12"/>
          </p:nvPr>
        </p:nvSpPr>
        <p:spPr/>
        <p:txBody>
          <a:bodyPr/>
          <a:lstStyle/>
          <a:p>
            <a:fld id="{4157A6DE-B0C9-47C2-A09D-C7F8A3BFFA3F}" type="slidenum">
              <a:rPr lang="es-MX" smtClean="0"/>
              <a:t>14</a:t>
            </a:fld>
            <a:endParaRPr lang="es-MX"/>
          </a:p>
        </p:txBody>
      </p:sp>
    </p:spTree>
    <p:extLst>
      <p:ext uri="{BB962C8B-B14F-4D97-AF65-F5344CB8AC3E}">
        <p14:creationId xmlns:p14="http://schemas.microsoft.com/office/powerpoint/2010/main" val="36778675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333375" y="276225"/>
            <a:ext cx="1594855" cy="13865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7" name="6 Imagen"/>
          <p:cNvPicPr/>
          <p:nvPr/>
        </p:nvPicPr>
        <p:blipFill rotWithShape="1">
          <a:blip r:embed="rId2" cstate="print">
            <a:extLst>
              <a:ext uri="{28A0092B-C50C-407E-A947-70E740481C1C}">
                <a14:useLocalDpi xmlns:a14="http://schemas.microsoft.com/office/drawing/2010/main" val="0"/>
              </a:ext>
            </a:extLst>
          </a:blip>
          <a:srcRect l="-1" t="19685" r="47559" b="14164"/>
          <a:stretch/>
        </p:blipFill>
        <p:spPr>
          <a:xfrm>
            <a:off x="263950" y="276225"/>
            <a:ext cx="1733704" cy="700758"/>
          </a:xfrm>
          <a:prstGeom prst="rect">
            <a:avLst/>
          </a:prstGeom>
        </p:spPr>
      </p:pic>
      <p:sp>
        <p:nvSpPr>
          <p:cNvPr id="3" name="Título 2"/>
          <p:cNvSpPr>
            <a:spLocks noGrp="1"/>
          </p:cNvSpPr>
          <p:nvPr>
            <p:ph type="title"/>
          </p:nvPr>
        </p:nvSpPr>
        <p:spPr>
          <a:xfrm>
            <a:off x="333375" y="1192460"/>
            <a:ext cx="4261203" cy="3059289"/>
          </a:xfrm>
        </p:spPr>
        <p:txBody>
          <a:bodyPr>
            <a:normAutofit fontScale="90000"/>
          </a:bodyPr>
          <a:lstStyle/>
          <a:p>
            <a:pPr algn="just"/>
            <a:r>
              <a:rPr lang="es-MX" sz="2700" b="1" dirty="0">
                <a:solidFill>
                  <a:srgbClr val="800080"/>
                </a:solidFill>
                <a:latin typeface="Arial" panose="020B0604020202020204" pitchFamily="34" charset="0"/>
                <a:cs typeface="Arial" panose="020B0604020202020204" pitchFamily="34" charset="0"/>
              </a:rPr>
              <a:t>¿Quiénes integran quorum</a:t>
            </a:r>
            <a:r>
              <a:rPr lang="es-MX" sz="2700" b="1" dirty="0" smtClean="0">
                <a:solidFill>
                  <a:srgbClr val="800080"/>
                </a:solidFill>
                <a:latin typeface="Arial" panose="020B0604020202020204" pitchFamily="34" charset="0"/>
                <a:cs typeface="Arial" panose="020B0604020202020204" pitchFamily="34" charset="0"/>
              </a:rPr>
              <a:t>?</a:t>
            </a:r>
            <a:br>
              <a:rPr lang="es-MX" sz="2700" b="1" dirty="0" smtClean="0">
                <a:solidFill>
                  <a:srgbClr val="800080"/>
                </a:solidFill>
                <a:latin typeface="Arial" panose="020B0604020202020204" pitchFamily="34" charset="0"/>
                <a:cs typeface="Arial" panose="020B0604020202020204" pitchFamily="34" charset="0"/>
              </a:rPr>
            </a:br>
            <a:r>
              <a:rPr lang="es-MX" sz="2700" b="1" dirty="0" smtClean="0">
                <a:solidFill>
                  <a:srgbClr val="800080"/>
                </a:solidFill>
                <a:latin typeface="Arial" panose="020B0604020202020204" pitchFamily="34" charset="0"/>
                <a:cs typeface="Arial" panose="020B0604020202020204" pitchFamily="34" charset="0"/>
              </a:rPr>
              <a:t/>
            </a:r>
            <a:br>
              <a:rPr lang="es-MX" sz="2700" b="1" dirty="0" smtClean="0">
                <a:solidFill>
                  <a:srgbClr val="800080"/>
                </a:solidFill>
                <a:latin typeface="Arial" panose="020B0604020202020204" pitchFamily="34" charset="0"/>
                <a:cs typeface="Arial" panose="020B0604020202020204" pitchFamily="34" charset="0"/>
              </a:rPr>
            </a:br>
            <a:r>
              <a:rPr lang="es-MX" sz="2200" dirty="0" smtClean="0">
                <a:latin typeface="Arial" panose="020B0604020202020204" pitchFamily="34" charset="0"/>
                <a:cs typeface="Arial" panose="020B0604020202020204" pitchFamily="34" charset="0"/>
              </a:rPr>
              <a:t>Las y los integrantes del Consejo General, que se integra por: Las y los consejeros, la secretaría ejecutiva, las y los  representantes </a:t>
            </a:r>
            <a:r>
              <a:rPr lang="es-MX" sz="2200" dirty="0">
                <a:latin typeface="Arial" panose="020B0604020202020204" pitchFamily="34" charset="0"/>
                <a:cs typeface="Arial" panose="020B0604020202020204" pitchFamily="34" charset="0"/>
              </a:rPr>
              <a:t>de partido y </a:t>
            </a:r>
            <a:r>
              <a:rPr lang="es-MX" sz="2200" dirty="0" smtClean="0">
                <a:latin typeface="Arial" panose="020B0604020202020204" pitchFamily="34" charset="0"/>
                <a:cs typeface="Arial" panose="020B0604020202020204" pitchFamily="34" charset="0"/>
              </a:rPr>
              <a:t>de candidaturas </a:t>
            </a:r>
            <a:r>
              <a:rPr lang="es-MX" sz="2200" dirty="0">
                <a:latin typeface="Arial" panose="020B0604020202020204" pitchFamily="34" charset="0"/>
                <a:cs typeface="Arial" panose="020B0604020202020204" pitchFamily="34" charset="0"/>
              </a:rPr>
              <a:t>independientes o aspirantes </a:t>
            </a:r>
            <a:r>
              <a:rPr lang="es-MX" sz="2200" dirty="0" smtClean="0">
                <a:latin typeface="Arial" panose="020B0604020202020204" pitchFamily="34" charset="0"/>
                <a:cs typeface="Arial" panose="020B0604020202020204" pitchFamily="34" charset="0"/>
              </a:rPr>
              <a:t>a candidaturas independientes (en </a:t>
            </a:r>
            <a:r>
              <a:rPr lang="es-MX" sz="2200" dirty="0">
                <a:latin typeface="Arial" panose="020B0604020202020204" pitchFamily="34" charset="0"/>
                <a:cs typeface="Arial" panose="020B0604020202020204" pitchFamily="34" charset="0"/>
              </a:rPr>
              <a:t>su caso</a:t>
            </a:r>
            <a:r>
              <a:rPr lang="es-MX" sz="2200" dirty="0" smtClean="0">
                <a:latin typeface="Arial" panose="020B0604020202020204" pitchFamily="34" charset="0"/>
                <a:cs typeface="Arial" panose="020B0604020202020204" pitchFamily="34" charset="0"/>
              </a:rPr>
              <a:t>). </a:t>
            </a:r>
            <a:endParaRPr lang="es-MX" sz="2200" dirty="0">
              <a:latin typeface="Arial" panose="020B0604020202020204" pitchFamily="34" charset="0"/>
              <a:cs typeface="Arial" panose="020B0604020202020204" pitchFamily="34" charset="0"/>
            </a:endParaRPr>
          </a:p>
        </p:txBody>
      </p:sp>
      <p:sp>
        <p:nvSpPr>
          <p:cNvPr id="4" name="Marcador de contenido 3"/>
          <p:cNvSpPr>
            <a:spLocks noGrp="1"/>
          </p:cNvSpPr>
          <p:nvPr>
            <p:ph idx="1"/>
          </p:nvPr>
        </p:nvSpPr>
        <p:spPr>
          <a:xfrm>
            <a:off x="5054471" y="3575077"/>
            <a:ext cx="4753698" cy="2490356"/>
          </a:xfrm>
        </p:spPr>
        <p:txBody>
          <a:bodyPr>
            <a:normAutofit/>
          </a:bodyPr>
          <a:lstStyle/>
          <a:p>
            <a:pPr marL="0" indent="0" algn="ctr">
              <a:buNone/>
            </a:pPr>
            <a:r>
              <a:rPr lang="es-MX" sz="2400" b="1" dirty="0" smtClean="0">
                <a:solidFill>
                  <a:srgbClr val="800080"/>
                </a:solidFill>
                <a:latin typeface="Arial" panose="020B0604020202020204" pitchFamily="34" charset="0"/>
                <a:cs typeface="Arial" panose="020B0604020202020204" pitchFamily="34" charset="0"/>
              </a:rPr>
              <a:t>¿</a:t>
            </a:r>
            <a:r>
              <a:rPr lang="es-MX" sz="2400" b="1" dirty="0">
                <a:solidFill>
                  <a:srgbClr val="800080"/>
                </a:solidFill>
                <a:latin typeface="Arial" panose="020B0604020202020204" pitchFamily="34" charset="0"/>
                <a:cs typeface="Arial" panose="020B0604020202020204" pitchFamily="34" charset="0"/>
              </a:rPr>
              <a:t>Se puede modificar el orden del día? </a:t>
            </a:r>
          </a:p>
          <a:p>
            <a:pPr marL="0" indent="0" algn="ctr">
              <a:buNone/>
            </a:pPr>
            <a:endParaRPr lang="es-MX" sz="2000" b="1" dirty="0">
              <a:solidFill>
                <a:srgbClr val="800080"/>
              </a:solidFill>
              <a:latin typeface="Arial" panose="020B0604020202020204" pitchFamily="34" charset="0"/>
              <a:cs typeface="Arial" panose="020B0604020202020204" pitchFamily="34" charset="0"/>
            </a:endParaRPr>
          </a:p>
          <a:p>
            <a:pPr marL="0" indent="0" algn="just">
              <a:buNone/>
            </a:pPr>
            <a:r>
              <a:rPr lang="es-MX" sz="2000" dirty="0" smtClean="0">
                <a:latin typeface="Arial" panose="020B0604020202020204" pitchFamily="34" charset="0"/>
                <a:cs typeface="Arial" panose="020B0604020202020204" pitchFamily="34" charset="0"/>
              </a:rPr>
              <a:t>Sí. A </a:t>
            </a:r>
            <a:r>
              <a:rPr lang="es-MX" sz="2000" dirty="0">
                <a:latin typeface="Arial" panose="020B0604020202020204" pitchFamily="34" charset="0"/>
                <a:cs typeface="Arial" panose="020B0604020202020204" pitchFamily="34" charset="0"/>
              </a:rPr>
              <a:t>petición de alguno de sus integrantes, como también se puede posponer la discusión y aprobación de determinado punto.</a:t>
            </a:r>
          </a:p>
          <a:p>
            <a:endParaRPr lang="es-MX" dirty="0"/>
          </a:p>
        </p:txBody>
      </p:sp>
      <p:sp>
        <p:nvSpPr>
          <p:cNvPr id="5" name="Marcador de texto 4"/>
          <p:cNvSpPr>
            <a:spLocks noGrp="1"/>
          </p:cNvSpPr>
          <p:nvPr>
            <p:ph type="body" sz="half" idx="2"/>
          </p:nvPr>
        </p:nvSpPr>
        <p:spPr>
          <a:xfrm>
            <a:off x="5097751" y="474133"/>
            <a:ext cx="4667138" cy="2942899"/>
          </a:xfrm>
        </p:spPr>
        <p:txBody>
          <a:bodyPr>
            <a:normAutofit/>
          </a:bodyPr>
          <a:lstStyle/>
          <a:p>
            <a:pPr algn="ctr"/>
            <a:r>
              <a:rPr lang="es-MX" sz="2400" b="1" dirty="0">
                <a:solidFill>
                  <a:srgbClr val="800080"/>
                </a:solidFill>
              </a:rPr>
              <a:t>¿Qué medidas puede tomar la Presidencia para garantizar el orden en la sesión? </a:t>
            </a:r>
            <a:endParaRPr lang="es-MX" sz="2400" b="1" dirty="0" smtClean="0">
              <a:solidFill>
                <a:srgbClr val="800080"/>
              </a:solidFill>
            </a:endParaRPr>
          </a:p>
          <a:p>
            <a:pPr algn="ctr"/>
            <a:endParaRPr lang="es-MX" sz="2000" dirty="0" smtClean="0">
              <a:solidFill>
                <a:srgbClr val="800080"/>
              </a:solidFill>
            </a:endParaRPr>
          </a:p>
          <a:p>
            <a:pPr algn="just"/>
            <a:r>
              <a:rPr lang="es-MX" sz="2000" dirty="0" smtClean="0">
                <a:latin typeface="Arial" panose="020B0604020202020204" pitchFamily="34" charset="0"/>
                <a:cs typeface="Arial" panose="020B0604020202020204" pitchFamily="34" charset="0"/>
              </a:rPr>
              <a:t>Exhortar </a:t>
            </a:r>
            <a:r>
              <a:rPr lang="es-MX" sz="2000" dirty="0">
                <a:latin typeface="Arial" panose="020B0604020202020204" pitchFamily="34" charset="0"/>
                <a:cs typeface="Arial" panose="020B0604020202020204" pitchFamily="34" charset="0"/>
              </a:rPr>
              <a:t>a guardar el orden; conminar a abandonar el local; y por último, solicitar el auxilio de la fuerza pública (en ese orden).</a:t>
            </a:r>
          </a:p>
          <a:p>
            <a:pPr algn="just"/>
            <a:endParaRPr lang="es-MX" sz="2000" dirty="0">
              <a:latin typeface="Arial" panose="020B0604020202020204" pitchFamily="34" charset="0"/>
              <a:cs typeface="Arial" panose="020B0604020202020204" pitchFamily="34" charset="0"/>
            </a:endParaRPr>
          </a:p>
        </p:txBody>
      </p:sp>
      <p:sp>
        <p:nvSpPr>
          <p:cNvPr id="2" name="CuadroTexto 1"/>
          <p:cNvSpPr txBox="1"/>
          <p:nvPr/>
        </p:nvSpPr>
        <p:spPr>
          <a:xfrm>
            <a:off x="333375" y="4288185"/>
            <a:ext cx="4261203" cy="1631216"/>
          </a:xfrm>
          <a:prstGeom prst="rect">
            <a:avLst/>
          </a:prstGeom>
          <a:noFill/>
        </p:spPr>
        <p:txBody>
          <a:bodyPr wrap="square" rtlCol="0">
            <a:spAutoFit/>
          </a:bodyPr>
          <a:lstStyle/>
          <a:p>
            <a:pPr algn="just"/>
            <a:r>
              <a:rPr lang="es-MX" sz="2000" dirty="0">
                <a:latin typeface="Arial" panose="020B0604020202020204" pitchFamily="34" charset="0"/>
                <a:cs typeface="Arial" panose="020B0604020202020204" pitchFamily="34" charset="0"/>
              </a:rPr>
              <a:t>Para declarar su existencia debe contarse con la presencia de la mayoría de los integrantes dentro de la que debe estar la presidencia.</a:t>
            </a:r>
            <a:br>
              <a:rPr lang="es-MX" sz="2000" dirty="0">
                <a:latin typeface="Arial" panose="020B0604020202020204" pitchFamily="34" charset="0"/>
                <a:cs typeface="Arial" panose="020B0604020202020204" pitchFamily="34" charset="0"/>
              </a:rPr>
            </a:br>
            <a:endParaRPr lang="es-MX" sz="2000" dirty="0"/>
          </a:p>
        </p:txBody>
      </p:sp>
      <p:sp>
        <p:nvSpPr>
          <p:cNvPr id="8" name="Marcador de número de diapositiva 7"/>
          <p:cNvSpPr>
            <a:spLocks noGrp="1"/>
          </p:cNvSpPr>
          <p:nvPr>
            <p:ph type="sldNum" sz="quarter" idx="12"/>
          </p:nvPr>
        </p:nvSpPr>
        <p:spPr/>
        <p:txBody>
          <a:bodyPr/>
          <a:lstStyle/>
          <a:p>
            <a:fld id="{4157A6DE-B0C9-47C2-A09D-C7F8A3BFFA3F}" type="slidenum">
              <a:rPr lang="es-MX" smtClean="0"/>
              <a:t>15</a:t>
            </a:fld>
            <a:endParaRPr lang="es-MX"/>
          </a:p>
        </p:txBody>
      </p:sp>
    </p:spTree>
    <p:extLst>
      <p:ext uri="{BB962C8B-B14F-4D97-AF65-F5344CB8AC3E}">
        <p14:creationId xmlns:p14="http://schemas.microsoft.com/office/powerpoint/2010/main" val="23438070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333375" y="276225"/>
            <a:ext cx="1594855" cy="13865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7" name="6 Imagen"/>
          <p:cNvPicPr/>
          <p:nvPr/>
        </p:nvPicPr>
        <p:blipFill rotWithShape="1">
          <a:blip r:embed="rId2" cstate="print">
            <a:extLst>
              <a:ext uri="{28A0092B-C50C-407E-A947-70E740481C1C}">
                <a14:useLocalDpi xmlns:a14="http://schemas.microsoft.com/office/drawing/2010/main" val="0"/>
              </a:ext>
            </a:extLst>
          </a:blip>
          <a:srcRect l="-1" t="19685" r="47559" b="14164"/>
          <a:stretch/>
        </p:blipFill>
        <p:spPr>
          <a:xfrm>
            <a:off x="263950" y="276225"/>
            <a:ext cx="1733704" cy="700758"/>
          </a:xfrm>
          <a:prstGeom prst="rect">
            <a:avLst/>
          </a:prstGeom>
        </p:spPr>
      </p:pic>
      <p:sp>
        <p:nvSpPr>
          <p:cNvPr id="5" name="Marcador de texto 4"/>
          <p:cNvSpPr>
            <a:spLocks noGrp="1"/>
          </p:cNvSpPr>
          <p:nvPr>
            <p:ph type="body" sz="half" idx="2"/>
          </p:nvPr>
        </p:nvSpPr>
        <p:spPr>
          <a:xfrm>
            <a:off x="803424" y="1467553"/>
            <a:ext cx="8397020" cy="4222046"/>
          </a:xfrm>
        </p:spPr>
        <p:txBody>
          <a:bodyPr>
            <a:normAutofit fontScale="55000" lnSpcReduction="20000"/>
          </a:bodyPr>
          <a:lstStyle/>
          <a:p>
            <a:pPr algn="just">
              <a:lnSpc>
                <a:spcPct val="160000"/>
              </a:lnSpc>
            </a:pPr>
            <a:r>
              <a:rPr lang="es-MX" sz="4200" b="1" dirty="0">
                <a:solidFill>
                  <a:schemeClr val="bg2">
                    <a:lumMod val="25000"/>
                  </a:schemeClr>
                </a:solidFill>
                <a:latin typeface="Arial" panose="020B0604020202020204" pitchFamily="34" charset="0"/>
                <a:cs typeface="Arial" panose="020B0604020202020204" pitchFamily="34" charset="0"/>
              </a:rPr>
              <a:t>¿Cuál es el procedimiento para hacer observaciones, sugerencias o comentarios a algún proyecto de acuerdo? </a:t>
            </a:r>
            <a:endParaRPr lang="es-MX" sz="4200" b="1" dirty="0" smtClean="0">
              <a:solidFill>
                <a:schemeClr val="bg2">
                  <a:lumMod val="25000"/>
                </a:schemeClr>
              </a:solidFill>
              <a:latin typeface="Arial" panose="020B0604020202020204" pitchFamily="34" charset="0"/>
              <a:cs typeface="Arial" panose="020B0604020202020204" pitchFamily="34" charset="0"/>
            </a:endParaRPr>
          </a:p>
          <a:p>
            <a:pPr algn="just">
              <a:lnSpc>
                <a:spcPct val="160000"/>
              </a:lnSpc>
            </a:pPr>
            <a:endParaRPr lang="es-MX" sz="4200" b="1" dirty="0">
              <a:solidFill>
                <a:schemeClr val="bg2">
                  <a:lumMod val="25000"/>
                </a:schemeClr>
              </a:solidFill>
              <a:latin typeface="Arial" panose="020B0604020202020204" pitchFamily="34" charset="0"/>
              <a:cs typeface="Arial" panose="020B0604020202020204" pitchFamily="34" charset="0"/>
            </a:endParaRPr>
          </a:p>
          <a:p>
            <a:pPr algn="just">
              <a:lnSpc>
                <a:spcPct val="160000"/>
              </a:lnSpc>
            </a:pPr>
            <a:r>
              <a:rPr lang="es-MX" sz="3600" dirty="0" smtClean="0">
                <a:solidFill>
                  <a:srgbClr val="993366"/>
                </a:solidFill>
                <a:latin typeface="Arial" panose="020B0604020202020204" pitchFamily="34" charset="0"/>
                <a:cs typeface="Arial" panose="020B0604020202020204" pitchFamily="34" charset="0"/>
              </a:rPr>
              <a:t>Preferentemente </a:t>
            </a:r>
            <a:r>
              <a:rPr lang="es-MX" sz="3600" dirty="0">
                <a:solidFill>
                  <a:srgbClr val="993366"/>
                </a:solidFill>
                <a:latin typeface="Arial" panose="020B0604020202020204" pitchFamily="34" charset="0"/>
                <a:cs typeface="Arial" panose="020B0604020202020204" pitchFamily="34" charset="0"/>
              </a:rPr>
              <a:t>por escrito o bien, en el desarrollo de la sesión, las que, de aprobarse, formarán parte integral del acuerdo una vez aprobado. Si la adición requiere tiempo para su redacción, se declarará un receso para someter a consideración su redacción final antes de someterlo a votación.</a:t>
            </a:r>
          </a:p>
          <a:p>
            <a:pPr algn="just"/>
            <a:endParaRPr lang="es-MX" sz="2000" dirty="0">
              <a:latin typeface="Arial" panose="020B0604020202020204" pitchFamily="34" charset="0"/>
              <a:cs typeface="Arial" panose="020B0604020202020204" pitchFamily="34" charset="0"/>
            </a:endParaRPr>
          </a:p>
        </p:txBody>
      </p:sp>
      <p:sp>
        <p:nvSpPr>
          <p:cNvPr id="2" name="Marcador de número de diapositiva 1"/>
          <p:cNvSpPr>
            <a:spLocks noGrp="1"/>
          </p:cNvSpPr>
          <p:nvPr>
            <p:ph type="sldNum" sz="quarter" idx="12"/>
          </p:nvPr>
        </p:nvSpPr>
        <p:spPr/>
        <p:txBody>
          <a:bodyPr/>
          <a:lstStyle/>
          <a:p>
            <a:fld id="{4157A6DE-B0C9-47C2-A09D-C7F8A3BFFA3F}" type="slidenum">
              <a:rPr lang="es-MX" smtClean="0"/>
              <a:t>16</a:t>
            </a:fld>
            <a:endParaRPr lang="es-MX"/>
          </a:p>
        </p:txBody>
      </p:sp>
    </p:spTree>
    <p:extLst>
      <p:ext uri="{BB962C8B-B14F-4D97-AF65-F5344CB8AC3E}">
        <p14:creationId xmlns:p14="http://schemas.microsoft.com/office/powerpoint/2010/main" val="33341239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333375" y="276225"/>
            <a:ext cx="1594855" cy="13865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7" name="6 Imagen"/>
          <p:cNvPicPr/>
          <p:nvPr/>
        </p:nvPicPr>
        <p:blipFill rotWithShape="1">
          <a:blip r:embed="rId2" cstate="print">
            <a:extLst>
              <a:ext uri="{28A0092B-C50C-407E-A947-70E740481C1C}">
                <a14:useLocalDpi xmlns:a14="http://schemas.microsoft.com/office/drawing/2010/main" val="0"/>
              </a:ext>
            </a:extLst>
          </a:blip>
          <a:srcRect l="-1" t="19685" r="47559" b="14164"/>
          <a:stretch/>
        </p:blipFill>
        <p:spPr>
          <a:xfrm>
            <a:off x="263950" y="276225"/>
            <a:ext cx="1733704" cy="700758"/>
          </a:xfrm>
          <a:prstGeom prst="rect">
            <a:avLst/>
          </a:prstGeom>
        </p:spPr>
      </p:pic>
      <p:sp>
        <p:nvSpPr>
          <p:cNvPr id="4" name="Marcador de contenido 3"/>
          <p:cNvSpPr>
            <a:spLocks noGrp="1"/>
          </p:cNvSpPr>
          <p:nvPr>
            <p:ph idx="1"/>
          </p:nvPr>
        </p:nvSpPr>
        <p:spPr>
          <a:xfrm>
            <a:off x="5216978" y="2828801"/>
            <a:ext cx="4874079" cy="2490356"/>
          </a:xfrm>
        </p:spPr>
        <p:txBody>
          <a:bodyPr>
            <a:normAutofit/>
          </a:bodyPr>
          <a:lstStyle/>
          <a:p>
            <a:pPr marL="0" indent="0" algn="ctr">
              <a:buNone/>
            </a:pPr>
            <a:r>
              <a:rPr lang="es-MX" sz="2400" b="1" dirty="0" smtClean="0">
                <a:solidFill>
                  <a:srgbClr val="800080"/>
                </a:solidFill>
              </a:rPr>
              <a:t>¿Cómo se solicitan las mociones</a:t>
            </a:r>
            <a:r>
              <a:rPr lang="es-MX" sz="2400" b="1" dirty="0">
                <a:solidFill>
                  <a:srgbClr val="800080"/>
                </a:solidFill>
              </a:rPr>
              <a:t>? </a:t>
            </a:r>
            <a:endParaRPr lang="es-MX" sz="2400" b="1" dirty="0" smtClean="0">
              <a:solidFill>
                <a:srgbClr val="800080"/>
              </a:solidFill>
            </a:endParaRPr>
          </a:p>
          <a:p>
            <a:pPr marL="0" indent="0">
              <a:buNone/>
            </a:pPr>
            <a:endParaRPr lang="es-MX" sz="2400" b="1" dirty="0"/>
          </a:p>
          <a:p>
            <a:pPr marL="0" indent="0" algn="just">
              <a:buNone/>
            </a:pPr>
            <a:r>
              <a:rPr lang="es-MX" sz="2200" dirty="0" smtClean="0"/>
              <a:t>Estas </a:t>
            </a:r>
            <a:r>
              <a:rPr lang="es-MX" sz="2200" dirty="0"/>
              <a:t>proceden sólo en la primera y segunda ronda, y se deben solicitar a Presidencia y contar con la anuencia del orador.</a:t>
            </a:r>
          </a:p>
          <a:p>
            <a:pPr marL="0" indent="0">
              <a:buNone/>
            </a:pPr>
            <a:endParaRPr lang="es-MX" dirty="0"/>
          </a:p>
        </p:txBody>
      </p:sp>
      <p:sp>
        <p:nvSpPr>
          <p:cNvPr id="5" name="Marcador de texto 4"/>
          <p:cNvSpPr>
            <a:spLocks noGrp="1"/>
          </p:cNvSpPr>
          <p:nvPr>
            <p:ph type="body" sz="half" idx="2"/>
          </p:nvPr>
        </p:nvSpPr>
        <p:spPr>
          <a:xfrm>
            <a:off x="586227" y="1600201"/>
            <a:ext cx="4169682" cy="2539092"/>
          </a:xfrm>
        </p:spPr>
        <p:txBody>
          <a:bodyPr>
            <a:normAutofit/>
          </a:bodyPr>
          <a:lstStyle/>
          <a:p>
            <a:pPr algn="just"/>
            <a:r>
              <a:rPr lang="es-MX" sz="2000" b="1" dirty="0">
                <a:solidFill>
                  <a:srgbClr val="800080"/>
                </a:solidFill>
              </a:rPr>
              <a:t>¿Qué se encuentra prohibido en la discusión de los puntos? </a:t>
            </a:r>
            <a:endParaRPr lang="es-MX" sz="2000" b="1" dirty="0" smtClean="0">
              <a:solidFill>
                <a:srgbClr val="800080"/>
              </a:solidFill>
            </a:endParaRPr>
          </a:p>
          <a:p>
            <a:pPr algn="just"/>
            <a:endParaRPr lang="es-MX" sz="2000" dirty="0"/>
          </a:p>
          <a:p>
            <a:pPr algn="just"/>
            <a:r>
              <a:rPr lang="es-MX" sz="2000" dirty="0" smtClean="0"/>
              <a:t>Los </a:t>
            </a:r>
            <a:r>
              <a:rPr lang="es-MX" sz="2000" dirty="0"/>
              <a:t>diálogos y alusiones personales, así como las discusiones de asuntos ajenos al orden del día. En ese caso la Presidencia conminará al orador a que se conduzca con apego al reglamento</a:t>
            </a:r>
            <a:r>
              <a:rPr lang="es-MX" sz="2000" dirty="0" smtClean="0"/>
              <a:t>.</a:t>
            </a:r>
          </a:p>
          <a:p>
            <a:pPr algn="just"/>
            <a:endParaRPr lang="es-MX" sz="2000" dirty="0" smtClean="0"/>
          </a:p>
          <a:p>
            <a:pPr algn="just"/>
            <a:endParaRPr lang="es-MX" sz="2000" dirty="0"/>
          </a:p>
          <a:p>
            <a:pPr algn="just"/>
            <a:endParaRPr lang="es-MX" sz="2000" dirty="0"/>
          </a:p>
          <a:p>
            <a:pPr algn="just"/>
            <a:endParaRPr lang="es-MX" sz="2000" dirty="0"/>
          </a:p>
        </p:txBody>
      </p:sp>
      <p:sp>
        <p:nvSpPr>
          <p:cNvPr id="2" name="Rectángulo 1"/>
          <p:cNvSpPr/>
          <p:nvPr/>
        </p:nvSpPr>
        <p:spPr>
          <a:xfrm rot="20881863">
            <a:off x="379031" y="4916579"/>
            <a:ext cx="4471828" cy="909095"/>
          </a:xfrm>
          <a:prstGeom prst="rect">
            <a:avLst/>
          </a:prstGeom>
        </p:spPr>
        <p:txBody>
          <a:bodyPr wrap="square">
            <a:spAutoFit/>
          </a:bodyPr>
          <a:lstStyle/>
          <a:p>
            <a:pPr marL="285750" indent="-285750" algn="just">
              <a:buFont typeface="Wingdings" panose="05000000000000000000" pitchFamily="2" charset="2"/>
              <a:buChar char="ü"/>
            </a:pPr>
            <a:r>
              <a:rPr lang="es-MX" dirty="0">
                <a:solidFill>
                  <a:srgbClr val="CC0099"/>
                </a:solidFill>
              </a:rPr>
              <a:t>Sólo se puede interrumpir al orador mediante una moción o por intervención de la Presidencia.</a:t>
            </a:r>
          </a:p>
        </p:txBody>
      </p:sp>
      <p:sp>
        <p:nvSpPr>
          <p:cNvPr id="3" name="Marcador de número de diapositiva 2"/>
          <p:cNvSpPr>
            <a:spLocks noGrp="1"/>
          </p:cNvSpPr>
          <p:nvPr>
            <p:ph type="sldNum" sz="quarter" idx="12"/>
          </p:nvPr>
        </p:nvSpPr>
        <p:spPr/>
        <p:txBody>
          <a:bodyPr/>
          <a:lstStyle/>
          <a:p>
            <a:fld id="{4157A6DE-B0C9-47C2-A09D-C7F8A3BFFA3F}" type="slidenum">
              <a:rPr lang="es-MX" smtClean="0"/>
              <a:t>17</a:t>
            </a:fld>
            <a:endParaRPr lang="es-MX"/>
          </a:p>
        </p:txBody>
      </p:sp>
    </p:spTree>
    <p:extLst>
      <p:ext uri="{BB962C8B-B14F-4D97-AF65-F5344CB8AC3E}">
        <p14:creationId xmlns:p14="http://schemas.microsoft.com/office/powerpoint/2010/main" val="26835857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333375" y="276225"/>
            <a:ext cx="1594855" cy="13865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7" name="6 Imagen"/>
          <p:cNvPicPr/>
          <p:nvPr/>
        </p:nvPicPr>
        <p:blipFill rotWithShape="1">
          <a:blip r:embed="rId2" cstate="print">
            <a:extLst>
              <a:ext uri="{28A0092B-C50C-407E-A947-70E740481C1C}">
                <a14:useLocalDpi xmlns:a14="http://schemas.microsoft.com/office/drawing/2010/main" val="0"/>
              </a:ext>
            </a:extLst>
          </a:blip>
          <a:srcRect l="-1" t="19685" r="47559" b="14164"/>
          <a:stretch/>
        </p:blipFill>
        <p:spPr>
          <a:xfrm>
            <a:off x="263950" y="276225"/>
            <a:ext cx="1733704" cy="700758"/>
          </a:xfrm>
          <a:prstGeom prst="rect">
            <a:avLst/>
          </a:prstGeom>
        </p:spPr>
      </p:pic>
      <p:sp>
        <p:nvSpPr>
          <p:cNvPr id="3" name="Título 2"/>
          <p:cNvSpPr>
            <a:spLocks noGrp="1"/>
          </p:cNvSpPr>
          <p:nvPr>
            <p:ph type="title"/>
          </p:nvPr>
        </p:nvSpPr>
        <p:spPr>
          <a:xfrm>
            <a:off x="3338733" y="340596"/>
            <a:ext cx="5331133" cy="1322188"/>
          </a:xfrm>
        </p:spPr>
        <p:txBody>
          <a:bodyPr>
            <a:normAutofit/>
          </a:bodyPr>
          <a:lstStyle/>
          <a:p>
            <a:pPr algn="ctr"/>
            <a:r>
              <a:rPr lang="es-MX" sz="2400" b="1" dirty="0">
                <a:solidFill>
                  <a:schemeClr val="bg2">
                    <a:lumMod val="50000"/>
                  </a:schemeClr>
                </a:solidFill>
                <a:latin typeface="Arial" panose="020B0604020202020204" pitchFamily="34" charset="0"/>
                <a:cs typeface="Arial" panose="020B0604020202020204" pitchFamily="34" charset="0"/>
              </a:rPr>
              <a:t>¿Cuándo procede la moción de orden?</a:t>
            </a:r>
            <a:br>
              <a:rPr lang="es-MX" sz="2400" b="1" dirty="0">
                <a:solidFill>
                  <a:schemeClr val="bg2">
                    <a:lumMod val="50000"/>
                  </a:schemeClr>
                </a:solidFill>
                <a:latin typeface="Arial" panose="020B0604020202020204" pitchFamily="34" charset="0"/>
                <a:cs typeface="Arial" panose="020B0604020202020204" pitchFamily="34" charset="0"/>
              </a:rPr>
            </a:br>
            <a:endParaRPr lang="es-MX" sz="2400" b="1" dirty="0">
              <a:solidFill>
                <a:schemeClr val="bg2">
                  <a:lumMod val="50000"/>
                </a:schemeClr>
              </a:solidFill>
              <a:latin typeface="Arial" panose="020B0604020202020204" pitchFamily="34" charset="0"/>
              <a:cs typeface="Arial" panose="020B0604020202020204" pitchFamily="34" charset="0"/>
            </a:endParaRPr>
          </a:p>
        </p:txBody>
      </p:sp>
      <p:sp>
        <p:nvSpPr>
          <p:cNvPr id="5" name="Marcador de texto 4"/>
          <p:cNvSpPr>
            <a:spLocks noGrp="1"/>
          </p:cNvSpPr>
          <p:nvPr>
            <p:ph idx="1"/>
          </p:nvPr>
        </p:nvSpPr>
        <p:spPr/>
        <p:txBody>
          <a:bodyPr>
            <a:normAutofit/>
          </a:bodyPr>
          <a:lstStyle/>
          <a:p>
            <a:pPr algn="just"/>
            <a:endParaRPr lang="es-MX" sz="2000" dirty="0" smtClean="0"/>
          </a:p>
          <a:p>
            <a:pPr algn="just"/>
            <a:endParaRPr lang="es-MX" sz="2000" dirty="0"/>
          </a:p>
          <a:p>
            <a:pPr algn="just"/>
            <a:endParaRPr lang="es-MX" sz="2000" dirty="0"/>
          </a:p>
          <a:p>
            <a:pPr algn="just"/>
            <a:endParaRPr lang="es-MX" sz="2000" dirty="0"/>
          </a:p>
        </p:txBody>
      </p:sp>
      <p:sp>
        <p:nvSpPr>
          <p:cNvPr id="8" name="Rectángulo 7"/>
          <p:cNvSpPr/>
          <p:nvPr/>
        </p:nvSpPr>
        <p:spPr>
          <a:xfrm>
            <a:off x="263950" y="1389565"/>
            <a:ext cx="4578983" cy="3767763"/>
          </a:xfrm>
          <a:prstGeom prst="rect">
            <a:avLst/>
          </a:prstGeom>
        </p:spPr>
        <p:txBody>
          <a:bodyPr wrap="square">
            <a:spAutoFit/>
          </a:bodyPr>
          <a:lstStyle/>
          <a:p>
            <a:pPr marL="285750" indent="-285750" algn="just">
              <a:lnSpc>
                <a:spcPct val="150000"/>
              </a:lnSpc>
              <a:buFont typeface="Wingdings" panose="05000000000000000000" pitchFamily="2" charset="2"/>
              <a:buChar char="ü"/>
            </a:pPr>
            <a:r>
              <a:rPr lang="es-MX" dirty="0" smtClean="0"/>
              <a:t>Para </a:t>
            </a:r>
            <a:r>
              <a:rPr lang="es-MX" dirty="0"/>
              <a:t>solicitar que se posponga la discusión de un asunto.</a:t>
            </a:r>
          </a:p>
          <a:p>
            <a:pPr marL="285750" indent="-285750" algn="just">
              <a:lnSpc>
                <a:spcPct val="150000"/>
              </a:lnSpc>
              <a:buFont typeface="Wingdings" panose="05000000000000000000" pitchFamily="2" charset="2"/>
              <a:buChar char="ü"/>
            </a:pPr>
            <a:r>
              <a:rPr lang="es-MX" dirty="0"/>
              <a:t>Para solicitar que se declare un receso.</a:t>
            </a:r>
          </a:p>
          <a:p>
            <a:pPr marL="285750" indent="-285750" algn="just">
              <a:lnSpc>
                <a:spcPct val="150000"/>
              </a:lnSpc>
              <a:buFont typeface="Wingdings" panose="05000000000000000000" pitchFamily="2" charset="2"/>
              <a:buChar char="ü"/>
            </a:pPr>
            <a:r>
              <a:rPr lang="es-MX" dirty="0"/>
              <a:t>Para solicitar que se emita resolución sobre un asunto suficientemente debatido.</a:t>
            </a:r>
          </a:p>
          <a:p>
            <a:pPr marL="285750" indent="-285750" algn="just">
              <a:lnSpc>
                <a:spcPct val="150000"/>
              </a:lnSpc>
              <a:buFont typeface="Wingdings" panose="05000000000000000000" pitchFamily="2" charset="2"/>
              <a:buChar char="ü"/>
            </a:pPr>
            <a:r>
              <a:rPr lang="es-MX" dirty="0"/>
              <a:t>Para solicitar la suspensión de una sesión por las causas establecidas en el reglamento</a:t>
            </a:r>
            <a:r>
              <a:rPr lang="es-MX" dirty="0" smtClean="0"/>
              <a:t>.</a:t>
            </a:r>
            <a:endParaRPr lang="es-MX" dirty="0"/>
          </a:p>
          <a:p>
            <a:pPr marL="285750" indent="-285750" algn="just">
              <a:lnSpc>
                <a:spcPct val="150000"/>
              </a:lnSpc>
              <a:buFont typeface="Wingdings" panose="05000000000000000000" pitchFamily="2" charset="2"/>
              <a:buChar char="ü"/>
            </a:pPr>
            <a:endParaRPr lang="es-MX" dirty="0"/>
          </a:p>
          <a:p>
            <a:pPr marL="285750" indent="-285750" algn="just">
              <a:lnSpc>
                <a:spcPct val="150000"/>
              </a:lnSpc>
              <a:buFont typeface="Wingdings" panose="05000000000000000000" pitchFamily="2" charset="2"/>
              <a:buChar char="ü"/>
            </a:pPr>
            <a:endParaRPr lang="es-MX" dirty="0"/>
          </a:p>
        </p:txBody>
      </p:sp>
      <p:sp>
        <p:nvSpPr>
          <p:cNvPr id="10" name="Rectángulo 9"/>
          <p:cNvSpPr/>
          <p:nvPr/>
        </p:nvSpPr>
        <p:spPr>
          <a:xfrm>
            <a:off x="5088058" y="1299475"/>
            <a:ext cx="4984032" cy="4176143"/>
          </a:xfrm>
          <a:prstGeom prst="rect">
            <a:avLst/>
          </a:prstGeom>
        </p:spPr>
        <p:txBody>
          <a:bodyPr wrap="square">
            <a:spAutoFit/>
          </a:bodyPr>
          <a:lstStyle/>
          <a:p>
            <a:pPr marL="285750" indent="-285750">
              <a:lnSpc>
                <a:spcPct val="150000"/>
              </a:lnSpc>
              <a:buFont typeface="Wingdings" panose="05000000000000000000" pitchFamily="2" charset="2"/>
              <a:buChar char="ü"/>
            </a:pPr>
            <a:r>
              <a:rPr lang="es-MX" dirty="0"/>
              <a:t>Para solicitar que se suspenda una intervención que no se ajuste al reglamento.</a:t>
            </a:r>
          </a:p>
          <a:p>
            <a:pPr marL="285750" indent="-285750">
              <a:lnSpc>
                <a:spcPct val="150000"/>
              </a:lnSpc>
              <a:buFont typeface="Wingdings" panose="05000000000000000000" pitchFamily="2" charset="2"/>
              <a:buChar char="ü"/>
            </a:pPr>
            <a:r>
              <a:rPr lang="es-MX" dirty="0" smtClean="0"/>
              <a:t>Para </a:t>
            </a:r>
            <a:r>
              <a:rPr lang="es-MX" dirty="0"/>
              <a:t>ilustrar la discusión con la lectura breve de un documento.</a:t>
            </a:r>
          </a:p>
          <a:p>
            <a:pPr marL="285750" indent="-285750">
              <a:lnSpc>
                <a:spcPct val="150000"/>
              </a:lnSpc>
              <a:buFont typeface="Wingdings" panose="05000000000000000000" pitchFamily="2" charset="2"/>
              <a:buChar char="ü"/>
            </a:pPr>
            <a:r>
              <a:rPr lang="es-MX" dirty="0"/>
              <a:t>Para solicitar una explicación sobre el método de votación de un punto.</a:t>
            </a:r>
          </a:p>
          <a:p>
            <a:pPr marL="285750" indent="-285750">
              <a:lnSpc>
                <a:spcPct val="150000"/>
              </a:lnSpc>
              <a:buFont typeface="Wingdings" panose="05000000000000000000" pitchFamily="2" charset="2"/>
              <a:buChar char="ü"/>
            </a:pPr>
            <a:r>
              <a:rPr lang="es-MX" dirty="0"/>
              <a:t>Para solicitar que se aplique el reglamento.</a:t>
            </a:r>
          </a:p>
          <a:p>
            <a:pPr marL="285750" indent="-285750">
              <a:lnSpc>
                <a:spcPct val="150000"/>
              </a:lnSpc>
              <a:buFont typeface="Wingdings" panose="05000000000000000000" pitchFamily="2" charset="2"/>
              <a:buChar char="ü"/>
            </a:pPr>
            <a:r>
              <a:rPr lang="es-MX" dirty="0"/>
              <a:t>La moción al orador se actualiza para hacerle una pregunta o solicitarle una aclaración sobre su exposición.</a:t>
            </a:r>
          </a:p>
        </p:txBody>
      </p:sp>
      <p:pic>
        <p:nvPicPr>
          <p:cNvPr id="12" name="Imagen 11"/>
          <p:cNvPicPr>
            <a:picLocks noChangeAspect="1"/>
          </p:cNvPicPr>
          <p:nvPr/>
        </p:nvPicPr>
        <p:blipFill>
          <a:blip r:embed="rId3"/>
          <a:stretch>
            <a:fillRect/>
          </a:stretch>
        </p:blipFill>
        <p:spPr>
          <a:xfrm>
            <a:off x="792034" y="5134296"/>
            <a:ext cx="3181655" cy="1360434"/>
          </a:xfrm>
          <a:prstGeom prst="rect">
            <a:avLst/>
          </a:prstGeom>
        </p:spPr>
      </p:pic>
      <p:sp>
        <p:nvSpPr>
          <p:cNvPr id="2" name="Marcador de número de diapositiva 1"/>
          <p:cNvSpPr>
            <a:spLocks noGrp="1"/>
          </p:cNvSpPr>
          <p:nvPr>
            <p:ph type="sldNum" sz="quarter" idx="12"/>
          </p:nvPr>
        </p:nvSpPr>
        <p:spPr/>
        <p:txBody>
          <a:bodyPr/>
          <a:lstStyle/>
          <a:p>
            <a:fld id="{4157A6DE-B0C9-47C2-A09D-C7F8A3BFFA3F}" type="slidenum">
              <a:rPr lang="es-MX" smtClean="0"/>
              <a:t>18</a:t>
            </a:fld>
            <a:endParaRPr lang="es-MX"/>
          </a:p>
        </p:txBody>
      </p:sp>
    </p:spTree>
    <p:extLst>
      <p:ext uri="{BB962C8B-B14F-4D97-AF65-F5344CB8AC3E}">
        <p14:creationId xmlns:p14="http://schemas.microsoft.com/office/powerpoint/2010/main" val="8439206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333375" y="276225"/>
            <a:ext cx="1594855" cy="13865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7" name="6 Imagen"/>
          <p:cNvPicPr/>
          <p:nvPr/>
        </p:nvPicPr>
        <p:blipFill rotWithShape="1">
          <a:blip r:embed="rId2" cstate="print">
            <a:extLst>
              <a:ext uri="{28A0092B-C50C-407E-A947-70E740481C1C}">
                <a14:useLocalDpi xmlns:a14="http://schemas.microsoft.com/office/drawing/2010/main" val="0"/>
              </a:ext>
            </a:extLst>
          </a:blip>
          <a:srcRect l="-1" t="19685" r="47559" b="14164"/>
          <a:stretch/>
        </p:blipFill>
        <p:spPr>
          <a:xfrm>
            <a:off x="263950" y="276225"/>
            <a:ext cx="1733704" cy="700758"/>
          </a:xfrm>
          <a:prstGeom prst="rect">
            <a:avLst/>
          </a:prstGeom>
        </p:spPr>
      </p:pic>
      <p:sp>
        <p:nvSpPr>
          <p:cNvPr id="3" name="Título 2"/>
          <p:cNvSpPr>
            <a:spLocks noGrp="1"/>
          </p:cNvSpPr>
          <p:nvPr>
            <p:ph type="title"/>
          </p:nvPr>
        </p:nvSpPr>
        <p:spPr>
          <a:xfrm>
            <a:off x="3259711" y="255604"/>
            <a:ext cx="5927273" cy="1322188"/>
          </a:xfrm>
        </p:spPr>
        <p:txBody>
          <a:bodyPr>
            <a:normAutofit/>
          </a:bodyPr>
          <a:lstStyle/>
          <a:p>
            <a:pPr algn="ctr"/>
            <a:r>
              <a:rPr lang="es-MX" sz="2800" b="1" dirty="0">
                <a:solidFill>
                  <a:schemeClr val="bg2">
                    <a:lumMod val="50000"/>
                  </a:schemeClr>
                </a:solidFill>
                <a:latin typeface="Arial" panose="020B0604020202020204" pitchFamily="34" charset="0"/>
                <a:cs typeface="Arial" panose="020B0604020202020204" pitchFamily="34" charset="0"/>
              </a:rPr>
              <a:t>¿Cómo deben ser las votaciones? </a:t>
            </a:r>
          </a:p>
        </p:txBody>
      </p:sp>
      <p:sp>
        <p:nvSpPr>
          <p:cNvPr id="5" name="Marcador de texto 4"/>
          <p:cNvSpPr>
            <a:spLocks noGrp="1"/>
          </p:cNvSpPr>
          <p:nvPr>
            <p:ph idx="1"/>
          </p:nvPr>
        </p:nvSpPr>
        <p:spPr>
          <a:xfrm>
            <a:off x="424543" y="1324558"/>
            <a:ext cx="9111343" cy="3066515"/>
          </a:xfrm>
        </p:spPr>
        <p:txBody>
          <a:bodyPr>
            <a:normAutofit fontScale="77500" lnSpcReduction="20000"/>
          </a:bodyPr>
          <a:lstStyle/>
          <a:p>
            <a:pPr algn="just"/>
            <a:endParaRPr lang="es-MX" sz="2000" dirty="0" smtClean="0"/>
          </a:p>
          <a:p>
            <a:pPr algn="just"/>
            <a:endParaRPr lang="es-MX" sz="2000" dirty="0"/>
          </a:p>
          <a:p>
            <a:pPr algn="just">
              <a:buFont typeface="Wingdings" panose="05000000000000000000" pitchFamily="2" charset="2"/>
              <a:buChar char="ü"/>
            </a:pPr>
            <a:r>
              <a:rPr lang="es-MX" sz="2000" dirty="0" smtClean="0"/>
              <a:t>Se </a:t>
            </a:r>
            <a:r>
              <a:rPr lang="es-MX" sz="2000" dirty="0"/>
              <a:t>deben votar a favor o en contra todos los puntos sometidos a discusión. La abstención sólo procede en virtud de impedimentos previstos en la L</a:t>
            </a:r>
            <a:r>
              <a:rPr lang="es-MX" sz="2000" dirty="0" smtClean="0"/>
              <a:t>ey de </a:t>
            </a:r>
            <a:r>
              <a:rPr lang="es-MX" sz="2000" dirty="0"/>
              <a:t>Responsabilidades Administrativas de </a:t>
            </a:r>
            <a:r>
              <a:rPr lang="es-MX" sz="2000" dirty="0" smtClean="0"/>
              <a:t>los Servidores </a:t>
            </a:r>
            <a:r>
              <a:rPr lang="es-MX" sz="2000" dirty="0"/>
              <a:t>Públicos del </a:t>
            </a:r>
            <a:r>
              <a:rPr lang="es-MX" sz="2000" dirty="0" smtClean="0"/>
              <a:t>Estado. (Art. 25 Reg. De sesiones. De los impedimentos, excusa y recusación)</a:t>
            </a:r>
          </a:p>
          <a:p>
            <a:pPr algn="just">
              <a:buFont typeface="Wingdings" panose="05000000000000000000" pitchFamily="2" charset="2"/>
              <a:buChar char="ü"/>
            </a:pPr>
            <a:endParaRPr lang="es-MX" sz="2000" dirty="0"/>
          </a:p>
          <a:p>
            <a:pPr algn="just">
              <a:buFont typeface="Wingdings" panose="05000000000000000000" pitchFamily="2" charset="2"/>
              <a:buChar char="ü"/>
            </a:pPr>
            <a:r>
              <a:rPr lang="es-MX" sz="2000" dirty="0"/>
              <a:t>La votación se hará en lo general y sólo a solicitud en lo particular. Si no hay consenso respecto al sentido del acuerdo se tomará la votación en lo general, reservando para una votación posterior lo puntos a votar en lo particular</a:t>
            </a:r>
            <a:r>
              <a:rPr lang="es-MX" sz="2000" dirty="0" smtClean="0"/>
              <a:t>.</a:t>
            </a:r>
          </a:p>
          <a:p>
            <a:pPr marL="0" indent="0" algn="just">
              <a:buNone/>
            </a:pPr>
            <a:endParaRPr lang="es-MX" sz="2000" dirty="0"/>
          </a:p>
          <a:p>
            <a:pPr algn="just">
              <a:buFont typeface="Wingdings" panose="05000000000000000000" pitchFamily="2" charset="2"/>
              <a:buChar char="ü"/>
            </a:pPr>
            <a:r>
              <a:rPr lang="es-MX" sz="2000" dirty="0"/>
              <a:t>Al aprobarse por mayoría la primera de las </a:t>
            </a:r>
            <a:r>
              <a:rPr lang="es-MX" sz="2000" dirty="0" smtClean="0"/>
              <a:t>propuestas </a:t>
            </a:r>
            <a:r>
              <a:rPr lang="es-MX" sz="2000" dirty="0"/>
              <a:t>no </a:t>
            </a:r>
            <a:r>
              <a:rPr lang="es-MX" sz="2000" dirty="0" smtClean="0"/>
              <a:t>será necesario someter </a:t>
            </a:r>
            <a:r>
              <a:rPr lang="es-MX" sz="2000" dirty="0"/>
              <a:t>a votación las restantes</a:t>
            </a:r>
            <a:r>
              <a:rPr lang="es-MX" sz="2000" dirty="0" smtClean="0"/>
              <a:t>. </a:t>
            </a:r>
          </a:p>
          <a:p>
            <a:pPr marL="0" indent="0" algn="just">
              <a:buNone/>
            </a:pPr>
            <a:r>
              <a:rPr lang="es-MX" sz="2000" dirty="0" smtClean="0"/>
              <a:t>( Párrafo </a:t>
            </a:r>
            <a:r>
              <a:rPr lang="es-MX" sz="2000" dirty="0"/>
              <a:t>10, </a:t>
            </a:r>
            <a:r>
              <a:rPr lang="es-MX" sz="2000" dirty="0" smtClean="0"/>
              <a:t>art</a:t>
            </a:r>
            <a:r>
              <a:rPr lang="es-MX" sz="2000" dirty="0"/>
              <a:t>. </a:t>
            </a:r>
            <a:r>
              <a:rPr lang="es-MX" sz="2000" dirty="0" smtClean="0"/>
              <a:t>24 Reglamento de Sesiones)</a:t>
            </a:r>
            <a:endParaRPr lang="es-MX" sz="2000" dirty="0"/>
          </a:p>
          <a:p>
            <a:pPr algn="just"/>
            <a:endParaRPr lang="es-MX" sz="2000" dirty="0"/>
          </a:p>
          <a:p>
            <a:pPr algn="just"/>
            <a:endParaRPr lang="es-MX" sz="2000" dirty="0"/>
          </a:p>
        </p:txBody>
      </p:sp>
      <p:sp>
        <p:nvSpPr>
          <p:cNvPr id="8" name="Rectángulo 7"/>
          <p:cNvSpPr/>
          <p:nvPr/>
        </p:nvSpPr>
        <p:spPr>
          <a:xfrm>
            <a:off x="233939" y="1324558"/>
            <a:ext cx="4197755" cy="909095"/>
          </a:xfrm>
          <a:prstGeom prst="rect">
            <a:avLst/>
          </a:prstGeom>
        </p:spPr>
        <p:txBody>
          <a:bodyPr wrap="square">
            <a:spAutoFit/>
          </a:bodyPr>
          <a:lstStyle/>
          <a:p>
            <a:pPr marL="285750" indent="-285750" algn="just">
              <a:lnSpc>
                <a:spcPct val="150000"/>
              </a:lnSpc>
              <a:buFont typeface="Wingdings" panose="05000000000000000000" pitchFamily="2" charset="2"/>
              <a:buChar char="ü"/>
            </a:pPr>
            <a:endParaRPr lang="es-MX" dirty="0"/>
          </a:p>
          <a:p>
            <a:pPr marL="285750" indent="-285750" algn="just">
              <a:lnSpc>
                <a:spcPct val="150000"/>
              </a:lnSpc>
              <a:buFont typeface="Wingdings" panose="05000000000000000000" pitchFamily="2" charset="2"/>
              <a:buChar char="ü"/>
            </a:pPr>
            <a:endParaRPr lang="es-MX" dirty="0"/>
          </a:p>
        </p:txBody>
      </p:sp>
      <p:pic>
        <p:nvPicPr>
          <p:cNvPr id="2" name="Imagen 1"/>
          <p:cNvPicPr>
            <a:picLocks noChangeAspect="1"/>
          </p:cNvPicPr>
          <p:nvPr/>
        </p:nvPicPr>
        <p:blipFill rotWithShape="1">
          <a:blip r:embed="rId3" cstate="print">
            <a:extLst>
              <a:ext uri="{28A0092B-C50C-407E-A947-70E740481C1C}">
                <a14:useLocalDpi xmlns:a14="http://schemas.microsoft.com/office/drawing/2010/main" val="0"/>
              </a:ext>
            </a:extLst>
          </a:blip>
          <a:srcRect t="29650" r="12350" b="22456"/>
          <a:stretch/>
        </p:blipFill>
        <p:spPr>
          <a:xfrm>
            <a:off x="2015808" y="4559808"/>
            <a:ext cx="6468859" cy="2056892"/>
          </a:xfrm>
          <a:prstGeom prst="rect">
            <a:avLst/>
          </a:prstGeom>
        </p:spPr>
      </p:pic>
      <p:sp>
        <p:nvSpPr>
          <p:cNvPr id="4" name="Marcador de número de diapositiva 3"/>
          <p:cNvSpPr>
            <a:spLocks noGrp="1"/>
          </p:cNvSpPr>
          <p:nvPr>
            <p:ph type="sldNum" sz="quarter" idx="12"/>
          </p:nvPr>
        </p:nvSpPr>
        <p:spPr/>
        <p:txBody>
          <a:bodyPr/>
          <a:lstStyle/>
          <a:p>
            <a:fld id="{4157A6DE-B0C9-47C2-A09D-C7F8A3BFFA3F}" type="slidenum">
              <a:rPr lang="es-MX" smtClean="0"/>
              <a:t>19</a:t>
            </a:fld>
            <a:endParaRPr lang="es-MX"/>
          </a:p>
        </p:txBody>
      </p:sp>
    </p:spTree>
    <p:extLst>
      <p:ext uri="{BB962C8B-B14F-4D97-AF65-F5344CB8AC3E}">
        <p14:creationId xmlns:p14="http://schemas.microsoft.com/office/powerpoint/2010/main" val="22209244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333375" y="276225"/>
            <a:ext cx="1594855" cy="13865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9" name="8 Imagen"/>
          <p:cNvPicPr/>
          <p:nvPr/>
        </p:nvPicPr>
        <p:blipFill rotWithShape="1">
          <a:blip r:embed="rId2" cstate="print">
            <a:extLst>
              <a:ext uri="{28A0092B-C50C-407E-A947-70E740481C1C}">
                <a14:useLocalDpi xmlns:a14="http://schemas.microsoft.com/office/drawing/2010/main" val="0"/>
              </a:ext>
            </a:extLst>
          </a:blip>
          <a:srcRect l="-1" t="19685" r="47559" b="14164"/>
          <a:stretch/>
        </p:blipFill>
        <p:spPr>
          <a:xfrm>
            <a:off x="263950" y="276225"/>
            <a:ext cx="1733704" cy="700758"/>
          </a:xfrm>
          <a:prstGeom prst="rect">
            <a:avLst/>
          </a:prstGeom>
        </p:spPr>
      </p:pic>
      <p:sp>
        <p:nvSpPr>
          <p:cNvPr id="10" name="2 Marcador de contenido"/>
          <p:cNvSpPr>
            <a:spLocks noGrp="1"/>
          </p:cNvSpPr>
          <p:nvPr>
            <p:ph idx="1"/>
          </p:nvPr>
        </p:nvSpPr>
        <p:spPr>
          <a:xfrm>
            <a:off x="565671" y="1271248"/>
            <a:ext cx="8208645" cy="5219359"/>
          </a:xfrm>
        </p:spPr>
        <p:txBody>
          <a:bodyPr/>
          <a:lstStyle/>
          <a:p>
            <a:pPr marL="0" indent="0" algn="just">
              <a:buNone/>
              <a:defRPr/>
            </a:pPr>
            <a:endParaRPr lang="es-MX" sz="1397" dirty="0">
              <a:solidFill>
                <a:schemeClr val="bg2">
                  <a:lumMod val="25000"/>
                </a:schemeClr>
              </a:solidFill>
              <a:latin typeface="Arial" panose="020B0604020202020204" pitchFamily="34" charset="0"/>
              <a:cs typeface="Arial" panose="020B0604020202020204" pitchFamily="34" charset="0"/>
            </a:endParaRPr>
          </a:p>
          <a:p>
            <a:pPr marL="0" indent="0" algn="just">
              <a:buNone/>
              <a:defRPr/>
            </a:pPr>
            <a:endParaRPr lang="es-MX" sz="2793" dirty="0">
              <a:latin typeface="Arial" panose="020B0604020202020204" pitchFamily="34" charset="0"/>
              <a:cs typeface="Arial" panose="020B0604020202020204" pitchFamily="34" charset="0"/>
            </a:endParaRPr>
          </a:p>
        </p:txBody>
      </p:sp>
      <p:sp>
        <p:nvSpPr>
          <p:cNvPr id="2" name="Rectángulo 1"/>
          <p:cNvSpPr/>
          <p:nvPr/>
        </p:nvSpPr>
        <p:spPr>
          <a:xfrm>
            <a:off x="1786555" y="2680598"/>
            <a:ext cx="7468712" cy="1200329"/>
          </a:xfrm>
          <a:prstGeom prst="rect">
            <a:avLst/>
          </a:prstGeom>
        </p:spPr>
        <p:txBody>
          <a:bodyPr wrap="none">
            <a:spAutoFit/>
          </a:bodyPr>
          <a:lstStyle/>
          <a:p>
            <a:pPr algn="ctr"/>
            <a:r>
              <a:rPr lang="es-MX" sz="7200" b="1" dirty="0" smtClean="0">
                <a:solidFill>
                  <a:srgbClr val="993366"/>
                </a:solidFill>
                <a:latin typeface="Arial" panose="020B0604020202020204" pitchFamily="34" charset="0"/>
                <a:cs typeface="Arial" panose="020B0604020202020204" pitchFamily="34" charset="0"/>
              </a:rPr>
              <a:t>BIENVENIDOS!!!</a:t>
            </a:r>
            <a:endParaRPr lang="es-MX" sz="7200" b="1" dirty="0">
              <a:solidFill>
                <a:srgbClr val="993366"/>
              </a:solidFill>
              <a:latin typeface="Arial" panose="020B0604020202020204" pitchFamily="34" charset="0"/>
              <a:cs typeface="Arial" panose="020B0604020202020204" pitchFamily="34" charset="0"/>
            </a:endParaRPr>
          </a:p>
        </p:txBody>
      </p:sp>
      <p:sp>
        <p:nvSpPr>
          <p:cNvPr id="3" name="Marcador de número de diapositiva 2"/>
          <p:cNvSpPr>
            <a:spLocks noGrp="1"/>
          </p:cNvSpPr>
          <p:nvPr>
            <p:ph type="sldNum" sz="quarter" idx="12"/>
          </p:nvPr>
        </p:nvSpPr>
        <p:spPr/>
        <p:txBody>
          <a:bodyPr/>
          <a:lstStyle/>
          <a:p>
            <a:fld id="{4157A6DE-B0C9-47C2-A09D-C7F8A3BFFA3F}" type="slidenum">
              <a:rPr lang="es-MX" smtClean="0"/>
              <a:t>2</a:t>
            </a:fld>
            <a:endParaRPr lang="es-MX"/>
          </a:p>
        </p:txBody>
      </p:sp>
    </p:spTree>
    <p:extLst>
      <p:ext uri="{BB962C8B-B14F-4D97-AF65-F5344CB8AC3E}">
        <p14:creationId xmlns:p14="http://schemas.microsoft.com/office/powerpoint/2010/main" val="40579292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333375" y="276225"/>
            <a:ext cx="1594855" cy="13865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7" name="6 Imagen"/>
          <p:cNvPicPr/>
          <p:nvPr/>
        </p:nvPicPr>
        <p:blipFill rotWithShape="1">
          <a:blip r:embed="rId2" cstate="print">
            <a:extLst>
              <a:ext uri="{28A0092B-C50C-407E-A947-70E740481C1C}">
                <a14:useLocalDpi xmlns:a14="http://schemas.microsoft.com/office/drawing/2010/main" val="0"/>
              </a:ext>
            </a:extLst>
          </a:blip>
          <a:srcRect l="-1" t="19685" r="47559" b="14164"/>
          <a:stretch/>
        </p:blipFill>
        <p:spPr>
          <a:xfrm>
            <a:off x="263950" y="276225"/>
            <a:ext cx="1733704" cy="700758"/>
          </a:xfrm>
          <a:prstGeom prst="rect">
            <a:avLst/>
          </a:prstGeom>
        </p:spPr>
      </p:pic>
      <p:sp>
        <p:nvSpPr>
          <p:cNvPr id="3" name="Título 2"/>
          <p:cNvSpPr>
            <a:spLocks noGrp="1"/>
          </p:cNvSpPr>
          <p:nvPr>
            <p:ph type="title"/>
          </p:nvPr>
        </p:nvSpPr>
        <p:spPr>
          <a:xfrm>
            <a:off x="3146822" y="322466"/>
            <a:ext cx="5927273" cy="839418"/>
          </a:xfrm>
        </p:spPr>
        <p:txBody>
          <a:bodyPr>
            <a:normAutofit fontScale="90000"/>
          </a:bodyPr>
          <a:lstStyle/>
          <a:p>
            <a:pPr algn="ctr"/>
            <a:r>
              <a:rPr lang="es-MX" sz="2800" b="1" dirty="0">
                <a:solidFill>
                  <a:schemeClr val="bg2">
                    <a:lumMod val="50000"/>
                  </a:schemeClr>
                </a:solidFill>
                <a:latin typeface="Arial" panose="020B0604020202020204" pitchFamily="34" charset="0"/>
                <a:cs typeface="Arial" panose="020B0604020202020204" pitchFamily="34" charset="0"/>
              </a:rPr>
              <a:t>¿Cómo deben ser las votaciones? </a:t>
            </a:r>
          </a:p>
        </p:txBody>
      </p:sp>
      <p:sp>
        <p:nvSpPr>
          <p:cNvPr id="5" name="Marcador de texto 4"/>
          <p:cNvSpPr>
            <a:spLocks noGrp="1"/>
          </p:cNvSpPr>
          <p:nvPr>
            <p:ph idx="1"/>
          </p:nvPr>
        </p:nvSpPr>
        <p:spPr>
          <a:xfrm>
            <a:off x="679145" y="1493293"/>
            <a:ext cx="9142187" cy="2897780"/>
          </a:xfrm>
        </p:spPr>
        <p:txBody>
          <a:bodyPr>
            <a:normAutofit/>
          </a:bodyPr>
          <a:lstStyle/>
          <a:p>
            <a:pPr algn="just"/>
            <a:endParaRPr lang="es-MX" sz="2000" dirty="0" smtClean="0"/>
          </a:p>
          <a:p>
            <a:pPr algn="just"/>
            <a:endParaRPr lang="es-MX" sz="2000" dirty="0"/>
          </a:p>
          <a:p>
            <a:pPr algn="just"/>
            <a:endParaRPr lang="es-MX" sz="2000" dirty="0"/>
          </a:p>
          <a:p>
            <a:pPr algn="just"/>
            <a:endParaRPr lang="es-MX" sz="2000" dirty="0"/>
          </a:p>
        </p:txBody>
      </p:sp>
      <p:sp>
        <p:nvSpPr>
          <p:cNvPr id="8" name="Rectángulo 7"/>
          <p:cNvSpPr/>
          <p:nvPr/>
        </p:nvSpPr>
        <p:spPr>
          <a:xfrm>
            <a:off x="233939" y="1324558"/>
            <a:ext cx="4197755" cy="909095"/>
          </a:xfrm>
          <a:prstGeom prst="rect">
            <a:avLst/>
          </a:prstGeom>
        </p:spPr>
        <p:txBody>
          <a:bodyPr wrap="square">
            <a:spAutoFit/>
          </a:bodyPr>
          <a:lstStyle/>
          <a:p>
            <a:pPr marL="285750" indent="-285750" algn="just">
              <a:lnSpc>
                <a:spcPct val="150000"/>
              </a:lnSpc>
              <a:buFont typeface="Wingdings" panose="05000000000000000000" pitchFamily="2" charset="2"/>
              <a:buChar char="ü"/>
            </a:pPr>
            <a:endParaRPr lang="es-MX" dirty="0"/>
          </a:p>
          <a:p>
            <a:pPr marL="285750" indent="-285750" algn="just">
              <a:lnSpc>
                <a:spcPct val="150000"/>
              </a:lnSpc>
              <a:buFont typeface="Wingdings" panose="05000000000000000000" pitchFamily="2" charset="2"/>
              <a:buChar char="ü"/>
            </a:pPr>
            <a:endParaRPr lang="es-MX" dirty="0"/>
          </a:p>
        </p:txBody>
      </p:sp>
      <p:sp>
        <p:nvSpPr>
          <p:cNvPr id="4" name="Rectángulo 3"/>
          <p:cNvSpPr/>
          <p:nvPr/>
        </p:nvSpPr>
        <p:spPr>
          <a:xfrm>
            <a:off x="333375" y="1669892"/>
            <a:ext cx="9250892" cy="4708981"/>
          </a:xfrm>
          <a:prstGeom prst="rect">
            <a:avLst/>
          </a:prstGeom>
        </p:spPr>
        <p:txBody>
          <a:bodyPr wrap="square">
            <a:spAutoFit/>
          </a:bodyPr>
          <a:lstStyle/>
          <a:p>
            <a:pPr marL="285750" indent="-285750" algn="just">
              <a:lnSpc>
                <a:spcPct val="150000"/>
              </a:lnSpc>
              <a:buFont typeface="Wingdings" panose="05000000000000000000" pitchFamily="2" charset="2"/>
              <a:buChar char="q"/>
            </a:pPr>
            <a:r>
              <a:rPr lang="es-MX" sz="2000" dirty="0"/>
              <a:t>La o el consejero que disienta del sentido de la votación puede emitir voto particular. </a:t>
            </a:r>
            <a:endParaRPr lang="es-MX" sz="2000" dirty="0" smtClean="0"/>
          </a:p>
          <a:p>
            <a:pPr algn="just">
              <a:lnSpc>
                <a:spcPct val="150000"/>
              </a:lnSpc>
            </a:pPr>
            <a:endParaRPr lang="es-MX" sz="2000" dirty="0"/>
          </a:p>
          <a:p>
            <a:pPr marL="285750" indent="-285750" algn="just">
              <a:lnSpc>
                <a:spcPct val="150000"/>
              </a:lnSpc>
              <a:buFont typeface="Wingdings" panose="05000000000000000000" pitchFamily="2" charset="2"/>
              <a:buChar char="q"/>
            </a:pPr>
            <a:r>
              <a:rPr lang="es-MX" sz="2000" dirty="0" smtClean="0"/>
              <a:t>Voto </a:t>
            </a:r>
            <a:r>
              <a:rPr lang="es-MX" sz="2000" dirty="0"/>
              <a:t>concurrente es cuando se coincide en el sentido de la votación más no en la argumentación, y finalmente, el voto razonado es cuando se coincide con el sentido y la argumentación pero se estima necesario agregar diversos razonamientos para fortalecer la argumentación. </a:t>
            </a:r>
            <a:endParaRPr lang="es-MX" sz="2000" dirty="0" smtClean="0"/>
          </a:p>
          <a:p>
            <a:pPr algn="just">
              <a:lnSpc>
                <a:spcPct val="150000"/>
              </a:lnSpc>
            </a:pPr>
            <a:endParaRPr lang="es-MX" sz="2000" dirty="0"/>
          </a:p>
          <a:p>
            <a:pPr marL="285750" indent="-285750" algn="just">
              <a:lnSpc>
                <a:spcPct val="150000"/>
              </a:lnSpc>
              <a:buFont typeface="Wingdings" panose="05000000000000000000" pitchFamily="2" charset="2"/>
              <a:buChar char="q"/>
            </a:pPr>
            <a:r>
              <a:rPr lang="es-MX" sz="2000" dirty="0" smtClean="0"/>
              <a:t>En </a:t>
            </a:r>
            <a:r>
              <a:rPr lang="es-MX" sz="2000" dirty="0"/>
              <a:t>todos los casos se podrá dejar constancia por escrito pero para efectos de que se inserte al final del acuerdo, deberá remitirse a la Secretaría dentro de los dos días siguientes a la aprobación.</a:t>
            </a:r>
          </a:p>
        </p:txBody>
      </p:sp>
      <p:sp>
        <p:nvSpPr>
          <p:cNvPr id="2" name="Marcador de número de diapositiva 1"/>
          <p:cNvSpPr>
            <a:spLocks noGrp="1"/>
          </p:cNvSpPr>
          <p:nvPr>
            <p:ph type="sldNum" sz="quarter" idx="12"/>
          </p:nvPr>
        </p:nvSpPr>
        <p:spPr/>
        <p:txBody>
          <a:bodyPr/>
          <a:lstStyle/>
          <a:p>
            <a:fld id="{4157A6DE-B0C9-47C2-A09D-C7F8A3BFFA3F}" type="slidenum">
              <a:rPr lang="es-MX" smtClean="0"/>
              <a:t>20</a:t>
            </a:fld>
            <a:endParaRPr lang="es-MX"/>
          </a:p>
        </p:txBody>
      </p:sp>
    </p:spTree>
    <p:extLst>
      <p:ext uri="{BB962C8B-B14F-4D97-AF65-F5344CB8AC3E}">
        <p14:creationId xmlns:p14="http://schemas.microsoft.com/office/powerpoint/2010/main" val="38353312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33375" y="276225"/>
            <a:ext cx="1594855" cy="13865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4 Imagen"/>
          <p:cNvPicPr/>
          <p:nvPr/>
        </p:nvPicPr>
        <p:blipFill rotWithShape="1">
          <a:blip r:embed="rId2" cstate="print">
            <a:extLst>
              <a:ext uri="{28A0092B-C50C-407E-A947-70E740481C1C}">
                <a14:useLocalDpi xmlns:a14="http://schemas.microsoft.com/office/drawing/2010/main" val="0"/>
              </a:ext>
            </a:extLst>
          </a:blip>
          <a:srcRect l="-1" t="19685" r="47559" b="14164"/>
          <a:stretch/>
        </p:blipFill>
        <p:spPr>
          <a:xfrm>
            <a:off x="263950" y="276225"/>
            <a:ext cx="1733704" cy="700758"/>
          </a:xfrm>
          <a:prstGeom prst="rect">
            <a:avLst/>
          </a:prstGeom>
        </p:spPr>
      </p:pic>
      <p:sp>
        <p:nvSpPr>
          <p:cNvPr id="8" name="5 CuadroTexto"/>
          <p:cNvSpPr txBox="1"/>
          <p:nvPr/>
        </p:nvSpPr>
        <p:spPr>
          <a:xfrm>
            <a:off x="1130802" y="1430107"/>
            <a:ext cx="8417169" cy="769441"/>
          </a:xfrm>
          <a:prstGeom prst="rect">
            <a:avLst/>
          </a:prstGeom>
          <a:noFill/>
        </p:spPr>
        <p:txBody>
          <a:bodyPr wrap="square" rtlCol="0">
            <a:spAutoFit/>
          </a:bodyPr>
          <a:lstStyle/>
          <a:p>
            <a:pPr algn="ctr"/>
            <a:r>
              <a:rPr lang="es-MX" sz="4400" b="1" dirty="0" smtClean="0">
                <a:solidFill>
                  <a:srgbClr val="993366"/>
                </a:solidFill>
                <a:effectLst>
                  <a:outerShdw blurRad="38100" dist="38100" dir="2700000" algn="tl">
                    <a:srgbClr val="000000">
                      <a:alpha val="43137"/>
                    </a:srgbClr>
                  </a:outerShdw>
                </a:effectLst>
                <a:latin typeface="Nirmala UI" panose="020B0502040204020203" pitchFamily="34" charset="0"/>
                <a:cs typeface="Nirmala UI" panose="020B0502040204020203" pitchFamily="34" charset="0"/>
              </a:rPr>
              <a:t>CALENDARIO ELECTORAL</a:t>
            </a:r>
            <a:endParaRPr lang="es-MX" sz="4400" b="1" dirty="0">
              <a:solidFill>
                <a:srgbClr val="993366"/>
              </a:solidFill>
              <a:effectLst>
                <a:outerShdw blurRad="38100" dist="38100" dir="2700000" algn="tl">
                  <a:srgbClr val="000000">
                    <a:alpha val="43137"/>
                  </a:srgbClr>
                </a:outerShdw>
              </a:effectLst>
              <a:latin typeface="Nirmala UI" panose="020B0502040204020203" pitchFamily="34" charset="0"/>
              <a:cs typeface="Nirmala UI" panose="020B0502040204020203" pitchFamily="34" charset="0"/>
            </a:endParaRPr>
          </a:p>
        </p:txBody>
      </p:sp>
      <p:pic>
        <p:nvPicPr>
          <p:cNvPr id="7" name="Imagen 6"/>
          <p:cNvPicPr>
            <a:picLocks noChangeAspect="1"/>
          </p:cNvPicPr>
          <p:nvPr/>
        </p:nvPicPr>
        <p:blipFill>
          <a:blip r:embed="rId3"/>
          <a:stretch>
            <a:fillRect/>
          </a:stretch>
        </p:blipFill>
        <p:spPr>
          <a:xfrm>
            <a:off x="2992937" y="2652672"/>
            <a:ext cx="4773582" cy="3125487"/>
          </a:xfrm>
          <a:prstGeom prst="rect">
            <a:avLst/>
          </a:prstGeom>
        </p:spPr>
      </p:pic>
      <p:sp>
        <p:nvSpPr>
          <p:cNvPr id="2" name="Marcador de número de diapositiva 1"/>
          <p:cNvSpPr>
            <a:spLocks noGrp="1"/>
          </p:cNvSpPr>
          <p:nvPr>
            <p:ph type="sldNum" sz="quarter" idx="12"/>
          </p:nvPr>
        </p:nvSpPr>
        <p:spPr/>
        <p:txBody>
          <a:bodyPr/>
          <a:lstStyle/>
          <a:p>
            <a:fld id="{4157A6DE-B0C9-47C2-A09D-C7F8A3BFFA3F}" type="slidenum">
              <a:rPr lang="es-MX" smtClean="0"/>
              <a:t>21</a:t>
            </a:fld>
            <a:endParaRPr lang="es-MX"/>
          </a:p>
        </p:txBody>
      </p:sp>
    </p:spTree>
    <p:extLst>
      <p:ext uri="{BB962C8B-B14F-4D97-AF65-F5344CB8AC3E}">
        <p14:creationId xmlns:p14="http://schemas.microsoft.com/office/powerpoint/2010/main" val="34250922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33375" y="276225"/>
            <a:ext cx="1594855" cy="13865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4 Imagen"/>
          <p:cNvPicPr/>
          <p:nvPr/>
        </p:nvPicPr>
        <p:blipFill rotWithShape="1">
          <a:blip r:embed="rId2" cstate="print">
            <a:extLst>
              <a:ext uri="{28A0092B-C50C-407E-A947-70E740481C1C}">
                <a14:useLocalDpi xmlns:a14="http://schemas.microsoft.com/office/drawing/2010/main" val="0"/>
              </a:ext>
            </a:extLst>
          </a:blip>
          <a:srcRect l="-1" t="19685" r="47559" b="14164"/>
          <a:stretch/>
        </p:blipFill>
        <p:spPr>
          <a:xfrm>
            <a:off x="263950" y="276225"/>
            <a:ext cx="1733704" cy="700758"/>
          </a:xfrm>
          <a:prstGeom prst="rect">
            <a:avLst/>
          </a:prstGeom>
        </p:spPr>
      </p:pic>
      <p:sp>
        <p:nvSpPr>
          <p:cNvPr id="8" name="5 CuadroTexto"/>
          <p:cNvSpPr txBox="1"/>
          <p:nvPr/>
        </p:nvSpPr>
        <p:spPr>
          <a:xfrm>
            <a:off x="1127434" y="1860413"/>
            <a:ext cx="8417169" cy="3785652"/>
          </a:xfrm>
          <a:prstGeom prst="rect">
            <a:avLst/>
          </a:prstGeom>
          <a:noFill/>
        </p:spPr>
        <p:txBody>
          <a:bodyPr wrap="square" rtlCol="0">
            <a:spAutoFit/>
          </a:bodyPr>
          <a:lstStyle/>
          <a:p>
            <a:pPr marL="342900" indent="-342900" algn="just">
              <a:buFont typeface="Wingdings" panose="05000000000000000000" pitchFamily="2" charset="2"/>
              <a:buChar char="q"/>
            </a:pPr>
            <a:r>
              <a:rPr lang="es-MX" sz="2000" dirty="0">
                <a:solidFill>
                  <a:schemeClr val="bg2">
                    <a:lumMod val="25000"/>
                  </a:schemeClr>
                </a:solidFill>
                <a:latin typeface="Nirmala UI" panose="020B0502040204020203" pitchFamily="34" charset="0"/>
                <a:cs typeface="Nirmala UI" panose="020B0502040204020203" pitchFamily="34" charset="0"/>
              </a:rPr>
              <a:t>Actualmente nos encontramos en la etapa del </a:t>
            </a:r>
            <a:r>
              <a:rPr lang="es-MX" sz="2000" dirty="0">
                <a:solidFill>
                  <a:srgbClr val="993366"/>
                </a:solidFill>
                <a:latin typeface="Nirmala UI" panose="020B0502040204020203" pitchFamily="34" charset="0"/>
                <a:cs typeface="Nirmala UI" panose="020B0502040204020203" pitchFamily="34" charset="0"/>
              </a:rPr>
              <a:t>proceso electoral </a:t>
            </a:r>
            <a:r>
              <a:rPr lang="es-MX" sz="2000" dirty="0">
                <a:solidFill>
                  <a:schemeClr val="bg2">
                    <a:lumMod val="25000"/>
                  </a:schemeClr>
                </a:solidFill>
                <a:latin typeface="Nirmala UI" panose="020B0502040204020203" pitchFamily="34" charset="0"/>
                <a:cs typeface="Nirmala UI" panose="020B0502040204020203" pitchFamily="34" charset="0"/>
              </a:rPr>
              <a:t>consistente en las precampañas de los partidos políticos y la obtención del respaldo del apoyo ciudadano por parte de las candidaturas independientes</a:t>
            </a:r>
            <a:r>
              <a:rPr lang="es-MX" sz="2000" dirty="0" smtClean="0">
                <a:solidFill>
                  <a:schemeClr val="bg2">
                    <a:lumMod val="25000"/>
                  </a:schemeClr>
                </a:solidFill>
                <a:latin typeface="Nirmala UI" panose="020B0502040204020203" pitchFamily="34" charset="0"/>
                <a:cs typeface="Nirmala UI" panose="020B0502040204020203" pitchFamily="34" charset="0"/>
              </a:rPr>
              <a:t>. </a:t>
            </a:r>
          </a:p>
          <a:p>
            <a:pPr marL="342900" indent="-342900" algn="just">
              <a:buFont typeface="Wingdings" panose="05000000000000000000" pitchFamily="2" charset="2"/>
              <a:buChar char="q"/>
            </a:pPr>
            <a:endParaRPr lang="es-MX" sz="2000" dirty="0" smtClean="0">
              <a:solidFill>
                <a:schemeClr val="bg2">
                  <a:lumMod val="25000"/>
                </a:schemeClr>
              </a:solidFill>
              <a:latin typeface="Nirmala UI" panose="020B0502040204020203" pitchFamily="34" charset="0"/>
              <a:cs typeface="Nirmala UI" panose="020B0502040204020203" pitchFamily="34" charset="0"/>
            </a:endParaRPr>
          </a:p>
          <a:p>
            <a:pPr marL="342900" indent="-342900" algn="just">
              <a:buFont typeface="Wingdings" panose="05000000000000000000" pitchFamily="2" charset="2"/>
              <a:buChar char="q"/>
            </a:pPr>
            <a:endParaRPr lang="es-MX" sz="2000" dirty="0">
              <a:solidFill>
                <a:schemeClr val="bg2">
                  <a:lumMod val="25000"/>
                </a:schemeClr>
              </a:solidFill>
              <a:latin typeface="Nirmala UI" panose="020B0502040204020203" pitchFamily="34" charset="0"/>
              <a:cs typeface="Nirmala UI" panose="020B0502040204020203" pitchFamily="34" charset="0"/>
            </a:endParaRPr>
          </a:p>
          <a:p>
            <a:pPr marL="342900" indent="-342900" algn="just">
              <a:buFont typeface="Wingdings" panose="05000000000000000000" pitchFamily="2" charset="2"/>
              <a:buChar char="q"/>
            </a:pPr>
            <a:r>
              <a:rPr lang="es-MX" sz="2000" dirty="0">
                <a:solidFill>
                  <a:schemeClr val="bg2">
                    <a:lumMod val="25000"/>
                  </a:schemeClr>
                </a:solidFill>
                <a:latin typeface="Nirmala UI" panose="020B0502040204020203" pitchFamily="34" charset="0"/>
                <a:cs typeface="Nirmala UI" panose="020B0502040204020203" pitchFamily="34" charset="0"/>
              </a:rPr>
              <a:t>Conforme al </a:t>
            </a:r>
            <a:r>
              <a:rPr lang="es-MX" sz="2000" dirty="0">
                <a:solidFill>
                  <a:srgbClr val="CC0099"/>
                </a:solidFill>
                <a:latin typeface="Nirmala UI" panose="020B0502040204020203" pitchFamily="34" charset="0"/>
                <a:cs typeface="Nirmala UI" panose="020B0502040204020203" pitchFamily="34" charset="0"/>
              </a:rPr>
              <a:t>Calendario Electoral </a:t>
            </a:r>
            <a:r>
              <a:rPr lang="es-MX" sz="2000" dirty="0">
                <a:solidFill>
                  <a:schemeClr val="bg2">
                    <a:lumMod val="25000"/>
                  </a:schemeClr>
                </a:solidFill>
                <a:latin typeface="Nirmala UI" panose="020B0502040204020203" pitchFamily="34" charset="0"/>
                <a:cs typeface="Nirmala UI" panose="020B0502040204020203" pitchFamily="34" charset="0"/>
              </a:rPr>
              <a:t>para el </a:t>
            </a:r>
            <a:r>
              <a:rPr lang="es-MX" sz="2000" dirty="0">
                <a:solidFill>
                  <a:srgbClr val="CC0099"/>
                </a:solidFill>
                <a:latin typeface="Nirmala UI" panose="020B0502040204020203" pitchFamily="34" charset="0"/>
                <a:cs typeface="Nirmala UI" panose="020B0502040204020203" pitchFamily="34" charset="0"/>
              </a:rPr>
              <a:t>Proceso Electoral Local 2017-2018 </a:t>
            </a:r>
            <a:r>
              <a:rPr lang="es-MX" sz="2000" dirty="0">
                <a:solidFill>
                  <a:schemeClr val="bg2">
                    <a:lumMod val="25000"/>
                  </a:schemeClr>
                </a:solidFill>
                <a:latin typeface="Nirmala UI" panose="020B0502040204020203" pitchFamily="34" charset="0"/>
                <a:cs typeface="Nirmala UI" panose="020B0502040204020203" pitchFamily="34" charset="0"/>
              </a:rPr>
              <a:t>aprobado por el Consejo General de este Instituto, las precampañas podrán realizarse en el período comprendido entre el 13 de enero y el 11 de febrero del presente año, en tanto que el período de obtención del respaldo ciudadano en el período contemplado del 8 de enero al 6 de febrero del año en curso.</a:t>
            </a:r>
          </a:p>
        </p:txBody>
      </p:sp>
      <p:sp>
        <p:nvSpPr>
          <p:cNvPr id="2" name="Marcador de número de diapositiva 1"/>
          <p:cNvSpPr>
            <a:spLocks noGrp="1"/>
          </p:cNvSpPr>
          <p:nvPr>
            <p:ph type="sldNum" sz="quarter" idx="12"/>
          </p:nvPr>
        </p:nvSpPr>
        <p:spPr/>
        <p:txBody>
          <a:bodyPr/>
          <a:lstStyle/>
          <a:p>
            <a:fld id="{4157A6DE-B0C9-47C2-A09D-C7F8A3BFFA3F}" type="slidenum">
              <a:rPr lang="es-MX" smtClean="0"/>
              <a:t>22</a:t>
            </a:fld>
            <a:endParaRPr lang="es-MX"/>
          </a:p>
        </p:txBody>
      </p:sp>
    </p:spTree>
    <p:extLst>
      <p:ext uri="{BB962C8B-B14F-4D97-AF65-F5344CB8AC3E}">
        <p14:creationId xmlns:p14="http://schemas.microsoft.com/office/powerpoint/2010/main" val="32403610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33375" y="276225"/>
            <a:ext cx="1594855" cy="13865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4 Imagen"/>
          <p:cNvPicPr/>
          <p:nvPr/>
        </p:nvPicPr>
        <p:blipFill rotWithShape="1">
          <a:blip r:embed="rId2" cstate="print">
            <a:extLst>
              <a:ext uri="{28A0092B-C50C-407E-A947-70E740481C1C}">
                <a14:useLocalDpi xmlns:a14="http://schemas.microsoft.com/office/drawing/2010/main" val="0"/>
              </a:ext>
            </a:extLst>
          </a:blip>
          <a:srcRect l="-1" t="19685" r="47559" b="14164"/>
          <a:stretch/>
        </p:blipFill>
        <p:spPr>
          <a:xfrm>
            <a:off x="263950" y="276225"/>
            <a:ext cx="1733704" cy="700758"/>
          </a:xfrm>
          <a:prstGeom prst="rect">
            <a:avLst/>
          </a:prstGeom>
        </p:spPr>
      </p:pic>
      <p:sp>
        <p:nvSpPr>
          <p:cNvPr id="8" name="5 CuadroTexto"/>
          <p:cNvSpPr txBox="1"/>
          <p:nvPr/>
        </p:nvSpPr>
        <p:spPr>
          <a:xfrm>
            <a:off x="549841" y="1482148"/>
            <a:ext cx="9372081" cy="4249368"/>
          </a:xfrm>
          <a:prstGeom prst="rect">
            <a:avLst/>
          </a:prstGeom>
          <a:noFill/>
        </p:spPr>
        <p:txBody>
          <a:bodyPr wrap="square" rtlCol="0">
            <a:spAutoFit/>
          </a:bodyPr>
          <a:lstStyle/>
          <a:p>
            <a:pPr marL="342900" indent="-342900" algn="just">
              <a:lnSpc>
                <a:spcPct val="107000"/>
              </a:lnSpc>
              <a:spcAft>
                <a:spcPts val="800"/>
              </a:spcAft>
              <a:buFont typeface="Wingdings" panose="05000000000000000000" pitchFamily="2" charset="2"/>
              <a:buChar char="q"/>
            </a:pPr>
            <a:r>
              <a:rPr lang="es-MX" sz="2000" dirty="0">
                <a:latin typeface="Arial" panose="020B0604020202020204" pitchFamily="34" charset="0"/>
                <a:ea typeface="Calibri" panose="020F0502020204030204" pitchFamily="34" charset="0"/>
                <a:cs typeface="Arial" panose="020B0604020202020204" pitchFamily="34" charset="0"/>
              </a:rPr>
              <a:t>El día 13 de enero fecha en que iniciaba el período de precampañas concluyó el plazo para que los partidos políticos presentaran ante la Presidencia o la Secretaría Ejecutiva del Instituto, las solicitudes de registro de convenio de coalición, presentándose tres solicitudes</a:t>
            </a:r>
            <a:r>
              <a:rPr lang="es-MX" sz="2000" dirty="0" smtClean="0">
                <a:latin typeface="Arial" panose="020B0604020202020204" pitchFamily="34" charset="0"/>
                <a:ea typeface="Calibri" panose="020F0502020204030204" pitchFamily="34" charset="0"/>
                <a:cs typeface="Arial" panose="020B0604020202020204" pitchFamily="34" charset="0"/>
              </a:rPr>
              <a:t>.</a:t>
            </a:r>
          </a:p>
          <a:p>
            <a:pPr marL="342900" indent="-342900" algn="just">
              <a:lnSpc>
                <a:spcPct val="107000"/>
              </a:lnSpc>
              <a:spcAft>
                <a:spcPts val="800"/>
              </a:spcAft>
              <a:buFont typeface="Wingdings" panose="05000000000000000000" pitchFamily="2" charset="2"/>
              <a:buChar char="q"/>
            </a:pPr>
            <a:endParaRPr lang="es-MX" sz="2000" dirty="0">
              <a:latin typeface="Arial" panose="020B0604020202020204" pitchFamily="34" charset="0"/>
              <a:ea typeface="Calibri" panose="020F0502020204030204" pitchFamily="34" charset="0"/>
              <a:cs typeface="Arial" panose="020B0604020202020204" pitchFamily="34" charset="0"/>
            </a:endParaRPr>
          </a:p>
          <a:p>
            <a:pPr marL="342900" indent="-342900" algn="just">
              <a:lnSpc>
                <a:spcPct val="107000"/>
              </a:lnSpc>
              <a:spcAft>
                <a:spcPts val="800"/>
              </a:spcAft>
              <a:buFont typeface="Wingdings" panose="05000000000000000000" pitchFamily="2" charset="2"/>
              <a:buChar char="q"/>
            </a:pPr>
            <a:r>
              <a:rPr lang="es-MX" sz="2000" dirty="0">
                <a:latin typeface="Arial" panose="020B0604020202020204" pitchFamily="34" charset="0"/>
                <a:ea typeface="Calibri" panose="020F0502020204030204" pitchFamily="34" charset="0"/>
                <a:cs typeface="Arial" panose="020B0604020202020204" pitchFamily="34" charset="0"/>
              </a:rPr>
              <a:t>La primera de ellas presentada por la Coalición parcial denominada</a:t>
            </a:r>
            <a:r>
              <a:rPr lang="es-MX" sz="2000" dirty="0">
                <a:solidFill>
                  <a:srgbClr val="CC0099"/>
                </a:solidFill>
                <a:latin typeface="Arial" panose="020B0604020202020204" pitchFamily="34" charset="0"/>
                <a:ea typeface="Calibri" panose="020F0502020204030204" pitchFamily="34" charset="0"/>
                <a:cs typeface="Arial" panose="020B0604020202020204" pitchFamily="34" charset="0"/>
              </a:rPr>
              <a:t> “JUNTOS HAREMOS HISTORIA”, </a:t>
            </a:r>
            <a:r>
              <a:rPr lang="es-MX" sz="2000" dirty="0">
                <a:latin typeface="Arial" panose="020B0604020202020204" pitchFamily="34" charset="0"/>
                <a:ea typeface="Calibri" panose="020F0502020204030204" pitchFamily="34" charset="0"/>
                <a:cs typeface="Arial" panose="020B0604020202020204" pitchFamily="34" charset="0"/>
              </a:rPr>
              <a:t>integrada por los partidos políticos </a:t>
            </a:r>
            <a:r>
              <a:rPr lang="es-MX" sz="2000" dirty="0">
                <a:solidFill>
                  <a:srgbClr val="CC0099"/>
                </a:solidFill>
                <a:latin typeface="Arial" panose="020B0604020202020204" pitchFamily="34" charset="0"/>
                <a:ea typeface="Calibri" panose="020F0502020204030204" pitchFamily="34" charset="0"/>
                <a:cs typeface="Arial" panose="020B0604020202020204" pitchFamily="34" charset="0"/>
              </a:rPr>
              <a:t>MORENA, DEL TRABAJO y ENCUENTRO SOCIAL,</a:t>
            </a:r>
            <a:r>
              <a:rPr lang="es-MX" sz="2000" dirty="0">
                <a:latin typeface="Arial" panose="020B0604020202020204" pitchFamily="34" charset="0"/>
                <a:ea typeface="Calibri" panose="020F0502020204030204" pitchFamily="34" charset="0"/>
                <a:cs typeface="Arial" panose="020B0604020202020204" pitchFamily="34" charset="0"/>
              </a:rPr>
              <a:t> para postular candidaturas a la Diputación en 22 de los veinticuatro distritos electorales, con excepción de los distritos 03 de </a:t>
            </a:r>
            <a:r>
              <a:rPr lang="es-MX" sz="2000" dirty="0" err="1">
                <a:latin typeface="Arial" panose="020B0604020202020204" pitchFamily="34" charset="0"/>
                <a:ea typeface="Calibri" panose="020F0502020204030204" pitchFamily="34" charset="0"/>
                <a:cs typeface="Arial" panose="020B0604020202020204" pitchFamily="34" charset="0"/>
              </a:rPr>
              <a:t>Ahome</a:t>
            </a:r>
            <a:r>
              <a:rPr lang="es-MX" sz="2000" dirty="0">
                <a:latin typeface="Arial" panose="020B0604020202020204" pitchFamily="34" charset="0"/>
                <a:ea typeface="Calibri" panose="020F0502020204030204" pitchFamily="34" charset="0"/>
                <a:cs typeface="Arial" panose="020B0604020202020204" pitchFamily="34" charset="0"/>
              </a:rPr>
              <a:t> y 24 de Rosario y </a:t>
            </a:r>
            <a:r>
              <a:rPr lang="es-MX" sz="2000" dirty="0" err="1">
                <a:latin typeface="Arial" panose="020B0604020202020204" pitchFamily="34" charset="0"/>
                <a:ea typeface="Calibri" panose="020F0502020204030204" pitchFamily="34" charset="0"/>
                <a:cs typeface="Arial" panose="020B0604020202020204" pitchFamily="34" charset="0"/>
              </a:rPr>
              <a:t>Escuinapa</a:t>
            </a:r>
            <a:r>
              <a:rPr lang="es-MX" sz="2000" dirty="0">
                <a:latin typeface="Arial" panose="020B0604020202020204" pitchFamily="34" charset="0"/>
                <a:ea typeface="Calibri" panose="020F0502020204030204" pitchFamily="34" charset="0"/>
                <a:cs typeface="Arial" panose="020B0604020202020204" pitchFamily="34" charset="0"/>
              </a:rPr>
              <a:t>, así como candidaturas a Ayuntamientos en 16 de los dieciocho municipios, con excepción de los municipios </a:t>
            </a:r>
            <a:r>
              <a:rPr lang="es-MX" sz="2000" dirty="0" smtClean="0">
                <a:latin typeface="Arial" panose="020B0604020202020204" pitchFamily="34" charset="0"/>
                <a:ea typeface="Calibri" panose="020F0502020204030204" pitchFamily="34" charset="0"/>
                <a:cs typeface="Arial" panose="020B0604020202020204" pitchFamily="34" charset="0"/>
              </a:rPr>
              <a:t>de </a:t>
            </a:r>
            <a:r>
              <a:rPr lang="es-MX" sz="2000" dirty="0" err="1" smtClean="0">
                <a:latin typeface="Arial" panose="020B0604020202020204" pitchFamily="34" charset="0"/>
                <a:ea typeface="Calibri" panose="020F0502020204030204" pitchFamily="34" charset="0"/>
                <a:cs typeface="Arial" panose="020B0604020202020204" pitchFamily="34" charset="0"/>
              </a:rPr>
              <a:t>Escuinapa</a:t>
            </a:r>
            <a:r>
              <a:rPr lang="es-MX" sz="2000" dirty="0" smtClean="0">
                <a:latin typeface="Arial" panose="020B0604020202020204" pitchFamily="34" charset="0"/>
                <a:ea typeface="Calibri" panose="020F0502020204030204" pitchFamily="34" charset="0"/>
                <a:cs typeface="Arial" panose="020B0604020202020204" pitchFamily="34" charset="0"/>
              </a:rPr>
              <a:t> y Rosario.</a:t>
            </a:r>
            <a:endParaRPr lang="es-MX" sz="4400" b="1" dirty="0">
              <a:solidFill>
                <a:srgbClr val="993366"/>
              </a:solidFill>
              <a:effectLst>
                <a:outerShdw blurRad="38100" dist="38100" dir="2700000" algn="tl">
                  <a:srgbClr val="000000">
                    <a:alpha val="43137"/>
                  </a:srgbClr>
                </a:outerShdw>
              </a:effectLst>
              <a:latin typeface="Nirmala UI" panose="020B0502040204020203" pitchFamily="34" charset="0"/>
              <a:cs typeface="Nirmala UI" panose="020B0502040204020203" pitchFamily="34" charset="0"/>
            </a:endParaRPr>
          </a:p>
        </p:txBody>
      </p:sp>
      <p:sp>
        <p:nvSpPr>
          <p:cNvPr id="2" name="Marcador de número de diapositiva 1"/>
          <p:cNvSpPr>
            <a:spLocks noGrp="1"/>
          </p:cNvSpPr>
          <p:nvPr>
            <p:ph type="sldNum" sz="quarter" idx="12"/>
          </p:nvPr>
        </p:nvSpPr>
        <p:spPr/>
        <p:txBody>
          <a:bodyPr/>
          <a:lstStyle/>
          <a:p>
            <a:fld id="{4157A6DE-B0C9-47C2-A09D-C7F8A3BFFA3F}" type="slidenum">
              <a:rPr lang="es-MX" smtClean="0"/>
              <a:t>23</a:t>
            </a:fld>
            <a:endParaRPr lang="es-MX"/>
          </a:p>
        </p:txBody>
      </p:sp>
    </p:spTree>
    <p:extLst>
      <p:ext uri="{BB962C8B-B14F-4D97-AF65-F5344CB8AC3E}">
        <p14:creationId xmlns:p14="http://schemas.microsoft.com/office/powerpoint/2010/main" val="38646041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33375" y="276225"/>
            <a:ext cx="1594855" cy="13865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4 Imagen"/>
          <p:cNvPicPr/>
          <p:nvPr/>
        </p:nvPicPr>
        <p:blipFill rotWithShape="1">
          <a:blip r:embed="rId2" cstate="print">
            <a:extLst>
              <a:ext uri="{28A0092B-C50C-407E-A947-70E740481C1C}">
                <a14:useLocalDpi xmlns:a14="http://schemas.microsoft.com/office/drawing/2010/main" val="0"/>
              </a:ext>
            </a:extLst>
          </a:blip>
          <a:srcRect l="-1" t="19685" r="47559" b="14164"/>
          <a:stretch/>
        </p:blipFill>
        <p:spPr>
          <a:xfrm>
            <a:off x="263950" y="276225"/>
            <a:ext cx="1733704" cy="700758"/>
          </a:xfrm>
          <a:prstGeom prst="rect">
            <a:avLst/>
          </a:prstGeom>
        </p:spPr>
      </p:pic>
      <p:sp>
        <p:nvSpPr>
          <p:cNvPr id="2" name="Rectángulo 1"/>
          <p:cNvSpPr/>
          <p:nvPr/>
        </p:nvSpPr>
        <p:spPr>
          <a:xfrm>
            <a:off x="333375" y="1662784"/>
            <a:ext cx="9089409" cy="4578689"/>
          </a:xfrm>
          <a:prstGeom prst="rect">
            <a:avLst/>
          </a:prstGeom>
        </p:spPr>
        <p:txBody>
          <a:bodyPr wrap="square">
            <a:spAutoFit/>
          </a:bodyPr>
          <a:lstStyle/>
          <a:p>
            <a:pPr marL="342900" indent="-342900" algn="just">
              <a:lnSpc>
                <a:spcPct val="107000"/>
              </a:lnSpc>
              <a:spcAft>
                <a:spcPts val="800"/>
              </a:spcAft>
              <a:buFont typeface="Wingdings" panose="05000000000000000000" pitchFamily="2" charset="2"/>
              <a:buChar char="q"/>
            </a:pPr>
            <a:r>
              <a:rPr lang="es-MX" sz="2000" dirty="0">
                <a:latin typeface="Arial" panose="020B0604020202020204" pitchFamily="34" charset="0"/>
                <a:ea typeface="Calibri" panose="020F0502020204030204" pitchFamily="34" charset="0"/>
                <a:cs typeface="Times New Roman" panose="02020603050405020304" pitchFamily="18" charset="0"/>
              </a:rPr>
              <a:t>Al cierre del registro de </a:t>
            </a:r>
            <a:r>
              <a:rPr lang="es-MX" sz="2000" dirty="0" smtClean="0">
                <a:latin typeface="Arial" panose="020B0604020202020204" pitchFamily="34" charset="0"/>
                <a:ea typeface="Calibri" panose="020F0502020204030204" pitchFamily="34" charset="0"/>
                <a:cs typeface="Times New Roman" panose="02020603050405020304" pitchFamily="18" charset="0"/>
              </a:rPr>
              <a:t>aspirantes</a:t>
            </a:r>
            <a:r>
              <a:rPr lang="es-MX" sz="2000" dirty="0">
                <a:latin typeface="Arial" panose="020B0604020202020204" pitchFamily="34" charset="0"/>
                <a:ea typeface="Calibri" panose="020F0502020204030204" pitchFamily="34" charset="0"/>
                <a:cs typeface="Times New Roman" panose="02020603050405020304" pitchFamily="18" charset="0"/>
              </a:rPr>
              <a:t> </a:t>
            </a:r>
            <a:r>
              <a:rPr lang="es-MX" sz="2000" dirty="0" smtClean="0">
                <a:latin typeface="Arial" panose="020B0604020202020204" pitchFamily="34" charset="0"/>
                <a:ea typeface="Calibri" panose="020F0502020204030204" pitchFamily="34" charset="0"/>
                <a:cs typeface="Times New Roman" panose="02020603050405020304" pitchFamily="18" charset="0"/>
              </a:rPr>
              <a:t>(7 de enero), sólo </a:t>
            </a:r>
            <a:r>
              <a:rPr lang="es-MX" sz="2000" dirty="0">
                <a:latin typeface="Arial" panose="020B0604020202020204" pitchFamily="34" charset="0"/>
                <a:ea typeface="Calibri" panose="020F0502020204030204" pitchFamily="34" charset="0"/>
                <a:cs typeface="Times New Roman" panose="02020603050405020304" pitchFamily="18" charset="0"/>
              </a:rPr>
              <a:t>se expidieron constancias a 6 ciudadanos que aspiran a contender por la </a:t>
            </a:r>
            <a:r>
              <a:rPr lang="es-MX" sz="2000" dirty="0">
                <a:solidFill>
                  <a:srgbClr val="993366"/>
                </a:solidFill>
                <a:latin typeface="Arial" panose="020B0604020202020204" pitchFamily="34" charset="0"/>
                <a:ea typeface="Calibri" panose="020F0502020204030204" pitchFamily="34" charset="0"/>
                <a:cs typeface="Times New Roman" panose="02020603050405020304" pitchFamily="18" charset="0"/>
              </a:rPr>
              <a:t>vía independiente </a:t>
            </a:r>
            <a:r>
              <a:rPr lang="es-MX" sz="2000" dirty="0">
                <a:latin typeface="Arial" panose="020B0604020202020204" pitchFamily="34" charset="0"/>
                <a:ea typeface="Calibri" panose="020F0502020204030204" pitchFamily="34" charset="0"/>
                <a:cs typeface="Times New Roman" panose="02020603050405020304" pitchFamily="18" charset="0"/>
              </a:rPr>
              <a:t>a la diputación en los Distritos 4, 14 (3), 15 y 21, así como a 7 ciudadanos que aspiran a contender por </a:t>
            </a:r>
            <a:r>
              <a:rPr lang="es-MX" sz="2000" dirty="0">
                <a:solidFill>
                  <a:srgbClr val="993366"/>
                </a:solidFill>
                <a:latin typeface="Arial" panose="020B0604020202020204" pitchFamily="34" charset="0"/>
                <a:ea typeface="Calibri" panose="020F0502020204030204" pitchFamily="34" charset="0"/>
                <a:cs typeface="Times New Roman" panose="02020603050405020304" pitchFamily="18" charset="0"/>
              </a:rPr>
              <a:t>las Alcaldías de Ahome (3), Angostura, El Fuerte, </a:t>
            </a:r>
            <a:r>
              <a:rPr lang="es-MX" sz="2000" dirty="0" err="1">
                <a:solidFill>
                  <a:srgbClr val="993366"/>
                </a:solidFill>
                <a:latin typeface="Arial" panose="020B0604020202020204" pitchFamily="34" charset="0"/>
                <a:ea typeface="Calibri" panose="020F0502020204030204" pitchFamily="34" charset="0"/>
                <a:cs typeface="Times New Roman" panose="02020603050405020304" pitchFamily="18" charset="0"/>
              </a:rPr>
              <a:t>Elota</a:t>
            </a:r>
            <a:r>
              <a:rPr lang="es-MX" sz="2000" dirty="0">
                <a:solidFill>
                  <a:srgbClr val="993366"/>
                </a:solidFill>
                <a:latin typeface="Arial" panose="020B0604020202020204" pitchFamily="34" charset="0"/>
                <a:ea typeface="Calibri" panose="020F0502020204030204" pitchFamily="34" charset="0"/>
                <a:cs typeface="Times New Roman" panose="02020603050405020304" pitchFamily="18" charset="0"/>
              </a:rPr>
              <a:t> y Mazatlán</a:t>
            </a:r>
            <a:r>
              <a:rPr lang="es-MX" sz="2000" dirty="0" smtClean="0">
                <a:solidFill>
                  <a:srgbClr val="993366"/>
                </a:solidFill>
                <a:latin typeface="Arial" panose="020B0604020202020204" pitchFamily="34" charset="0"/>
                <a:ea typeface="Calibri" panose="020F0502020204030204" pitchFamily="34" charset="0"/>
                <a:cs typeface="Times New Roman" panose="02020603050405020304" pitchFamily="18" charset="0"/>
              </a:rPr>
              <a:t>.</a:t>
            </a:r>
          </a:p>
          <a:p>
            <a:pPr algn="just">
              <a:lnSpc>
                <a:spcPct val="107000"/>
              </a:lnSpc>
              <a:spcAft>
                <a:spcPts val="800"/>
              </a:spcAft>
            </a:pPr>
            <a:endParaRPr lang="es-MX"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spcAft>
                <a:spcPts val="800"/>
              </a:spcAft>
              <a:buFont typeface="Wingdings" panose="05000000000000000000" pitchFamily="2" charset="2"/>
              <a:buChar char="q"/>
            </a:pPr>
            <a:r>
              <a:rPr lang="es-MX" sz="2000" dirty="0">
                <a:latin typeface="Arial" panose="020B0604020202020204" pitchFamily="34" charset="0"/>
                <a:ea typeface="Calibri" panose="020F0502020204030204" pitchFamily="34" charset="0"/>
                <a:cs typeface="Times New Roman" panose="02020603050405020304" pitchFamily="18" charset="0"/>
              </a:rPr>
              <a:t>En los Consejos Distritales y Municipales a los que les correspondió expedir la constancias antes mencionadas, deberán realizar guardia al cierre del plazo para la obtención del respaldo ciudadano, que en su mayoría será el </a:t>
            </a:r>
            <a:r>
              <a:rPr lang="es-MX" sz="2000" dirty="0">
                <a:solidFill>
                  <a:srgbClr val="993366"/>
                </a:solidFill>
                <a:latin typeface="Arial" panose="020B0604020202020204" pitchFamily="34" charset="0"/>
                <a:ea typeface="Calibri" panose="020F0502020204030204" pitchFamily="34" charset="0"/>
                <a:cs typeface="Times New Roman" panose="02020603050405020304" pitchFamily="18" charset="0"/>
              </a:rPr>
              <a:t>día 6 de febrero, con excepción de los Consejos Distritales 4 y 14, y Municipales de El Fuerte y </a:t>
            </a:r>
            <a:r>
              <a:rPr lang="es-MX" sz="2000" dirty="0" err="1">
                <a:solidFill>
                  <a:srgbClr val="993366"/>
                </a:solidFill>
                <a:latin typeface="Arial" panose="020B0604020202020204" pitchFamily="34" charset="0"/>
                <a:ea typeface="Calibri" panose="020F0502020204030204" pitchFamily="34" charset="0"/>
                <a:cs typeface="Times New Roman" panose="02020603050405020304" pitchFamily="18" charset="0"/>
              </a:rPr>
              <a:t>Ahome</a:t>
            </a:r>
            <a:r>
              <a:rPr lang="es-MX" sz="2000" dirty="0">
                <a:solidFill>
                  <a:srgbClr val="993366"/>
                </a:solidFill>
                <a:latin typeface="Arial" panose="020B0604020202020204" pitchFamily="34" charset="0"/>
                <a:ea typeface="Calibri" panose="020F0502020204030204" pitchFamily="34" charset="0"/>
                <a:cs typeface="Times New Roman" panose="02020603050405020304" pitchFamily="18" charset="0"/>
              </a:rPr>
              <a:t>, </a:t>
            </a:r>
            <a:r>
              <a:rPr lang="es-MX" sz="2000" dirty="0">
                <a:latin typeface="Arial" panose="020B0604020202020204" pitchFamily="34" charset="0"/>
                <a:ea typeface="Calibri" panose="020F0502020204030204" pitchFamily="34" charset="0"/>
                <a:cs typeface="Times New Roman" panose="02020603050405020304" pitchFamily="18" charset="0"/>
              </a:rPr>
              <a:t>en los que se ampliará el plazo hasta el día 9 de febrero en razón de la prórroga otorgada a los aspirantes para subsanar observaciones a los documentos presentados.</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Marcador de número de diapositiva 2"/>
          <p:cNvSpPr>
            <a:spLocks noGrp="1"/>
          </p:cNvSpPr>
          <p:nvPr>
            <p:ph type="sldNum" sz="quarter" idx="12"/>
          </p:nvPr>
        </p:nvSpPr>
        <p:spPr/>
        <p:txBody>
          <a:bodyPr/>
          <a:lstStyle/>
          <a:p>
            <a:fld id="{4157A6DE-B0C9-47C2-A09D-C7F8A3BFFA3F}" type="slidenum">
              <a:rPr lang="es-MX" smtClean="0"/>
              <a:t>24</a:t>
            </a:fld>
            <a:endParaRPr lang="es-MX"/>
          </a:p>
        </p:txBody>
      </p:sp>
    </p:spTree>
    <p:extLst>
      <p:ext uri="{BB962C8B-B14F-4D97-AF65-F5344CB8AC3E}">
        <p14:creationId xmlns:p14="http://schemas.microsoft.com/office/powerpoint/2010/main" val="5593350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33375" y="276225"/>
            <a:ext cx="1594855" cy="13865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4 Imagen"/>
          <p:cNvPicPr/>
          <p:nvPr/>
        </p:nvPicPr>
        <p:blipFill rotWithShape="1">
          <a:blip r:embed="rId2" cstate="print">
            <a:extLst>
              <a:ext uri="{28A0092B-C50C-407E-A947-70E740481C1C}">
                <a14:useLocalDpi xmlns:a14="http://schemas.microsoft.com/office/drawing/2010/main" val="0"/>
              </a:ext>
            </a:extLst>
          </a:blip>
          <a:srcRect l="-1" t="19685" r="47559" b="14164"/>
          <a:stretch/>
        </p:blipFill>
        <p:spPr>
          <a:xfrm>
            <a:off x="263950" y="276225"/>
            <a:ext cx="1733704" cy="700758"/>
          </a:xfrm>
          <a:prstGeom prst="rect">
            <a:avLst/>
          </a:prstGeom>
        </p:spPr>
      </p:pic>
      <p:sp>
        <p:nvSpPr>
          <p:cNvPr id="3" name="Rectángulo 2"/>
          <p:cNvSpPr/>
          <p:nvPr/>
        </p:nvSpPr>
        <p:spPr>
          <a:xfrm>
            <a:off x="627796" y="2054197"/>
            <a:ext cx="8952931" cy="3693319"/>
          </a:xfrm>
          <a:prstGeom prst="rect">
            <a:avLst/>
          </a:prstGeom>
        </p:spPr>
        <p:txBody>
          <a:bodyPr wrap="square">
            <a:spAutoFit/>
          </a:bodyPr>
          <a:lstStyle/>
          <a:p>
            <a:pPr marL="342900" indent="-342900" algn="just">
              <a:lnSpc>
                <a:spcPct val="107000"/>
              </a:lnSpc>
              <a:spcAft>
                <a:spcPts val="800"/>
              </a:spcAft>
              <a:buFont typeface="Wingdings" panose="05000000000000000000" pitchFamily="2" charset="2"/>
              <a:buChar char="q"/>
            </a:pPr>
            <a:r>
              <a:rPr lang="es-MX" sz="2000" dirty="0">
                <a:latin typeface="Arial" panose="020B0604020202020204" pitchFamily="34" charset="0"/>
                <a:ea typeface="Calibri" panose="020F0502020204030204" pitchFamily="34" charset="0"/>
                <a:cs typeface="Arial" panose="020B0604020202020204" pitchFamily="34" charset="0"/>
              </a:rPr>
              <a:t>El día </a:t>
            </a:r>
            <a:r>
              <a:rPr lang="es-MX" sz="2000" dirty="0" smtClean="0">
                <a:solidFill>
                  <a:srgbClr val="993366"/>
                </a:solidFill>
                <a:latin typeface="Arial" panose="020B0604020202020204" pitchFamily="34" charset="0"/>
                <a:ea typeface="Calibri" panose="020F0502020204030204" pitchFamily="34" charset="0"/>
                <a:cs typeface="Arial" panose="020B0604020202020204" pitchFamily="34" charset="0"/>
              </a:rPr>
              <a:t>1 de </a:t>
            </a:r>
            <a:r>
              <a:rPr lang="es-MX" sz="2000" dirty="0">
                <a:solidFill>
                  <a:srgbClr val="993366"/>
                </a:solidFill>
                <a:latin typeface="Arial" panose="020B0604020202020204" pitchFamily="34" charset="0"/>
                <a:ea typeface="Calibri" panose="020F0502020204030204" pitchFamily="34" charset="0"/>
                <a:cs typeface="Arial" panose="020B0604020202020204" pitchFamily="34" charset="0"/>
              </a:rPr>
              <a:t>abril es la fecha límite para que se separen del cargo las y los </a:t>
            </a:r>
            <a:r>
              <a:rPr lang="es-MX" sz="2000" dirty="0" smtClean="0">
                <a:solidFill>
                  <a:srgbClr val="993366"/>
                </a:solidFill>
                <a:latin typeface="Arial" panose="020B0604020202020204" pitchFamily="34" charset="0"/>
                <a:ea typeface="Calibri" panose="020F0502020204030204" pitchFamily="34" charset="0"/>
                <a:cs typeface="Arial" panose="020B0604020202020204" pitchFamily="34" charset="0"/>
              </a:rPr>
              <a:t>servidoras/es </a:t>
            </a:r>
            <a:r>
              <a:rPr lang="es-MX" sz="2000" dirty="0">
                <a:solidFill>
                  <a:srgbClr val="993366"/>
                </a:solidFill>
                <a:latin typeface="Arial" panose="020B0604020202020204" pitchFamily="34" charset="0"/>
                <a:ea typeface="Calibri" panose="020F0502020204030204" pitchFamily="34" charset="0"/>
                <a:cs typeface="Arial" panose="020B0604020202020204" pitchFamily="34" charset="0"/>
              </a:rPr>
              <a:t>públicos </a:t>
            </a:r>
            <a:r>
              <a:rPr lang="es-MX" sz="2000" dirty="0">
                <a:latin typeface="Arial" panose="020B0604020202020204" pitchFamily="34" charset="0"/>
                <a:ea typeface="Calibri" panose="020F0502020204030204" pitchFamily="34" charset="0"/>
                <a:cs typeface="Arial" panose="020B0604020202020204" pitchFamily="34" charset="0"/>
              </a:rPr>
              <a:t>que se encuentren dentro de los supuestos de impedimento para contender por un cargo de elección popular</a:t>
            </a:r>
            <a:r>
              <a:rPr lang="es-MX" sz="2000" dirty="0" smtClean="0">
                <a:latin typeface="Arial" panose="020B0604020202020204" pitchFamily="34" charset="0"/>
                <a:ea typeface="Calibri" panose="020F0502020204030204" pitchFamily="34" charset="0"/>
                <a:cs typeface="Arial" panose="020B0604020202020204" pitchFamily="34" charset="0"/>
              </a:rPr>
              <a:t>.</a:t>
            </a:r>
          </a:p>
          <a:p>
            <a:pPr algn="just">
              <a:lnSpc>
                <a:spcPct val="107000"/>
              </a:lnSpc>
              <a:spcAft>
                <a:spcPts val="800"/>
              </a:spcAft>
            </a:pPr>
            <a:endParaRPr lang="es-MX" sz="2000" dirty="0" smtClean="0">
              <a:latin typeface="Arial" panose="020B0604020202020204" pitchFamily="34" charset="0"/>
              <a:ea typeface="Calibri" panose="020F0502020204030204" pitchFamily="34" charset="0"/>
              <a:cs typeface="Arial" panose="020B0604020202020204" pitchFamily="34" charset="0"/>
            </a:endParaRPr>
          </a:p>
          <a:p>
            <a:pPr marL="342900" indent="-342900" algn="just">
              <a:lnSpc>
                <a:spcPct val="107000"/>
              </a:lnSpc>
              <a:spcAft>
                <a:spcPts val="800"/>
              </a:spcAft>
              <a:buFont typeface="Wingdings" panose="05000000000000000000" pitchFamily="2" charset="2"/>
              <a:buChar char="q"/>
            </a:pPr>
            <a:endParaRPr lang="es-MX" sz="2000" dirty="0">
              <a:latin typeface="Arial" panose="020B0604020202020204" pitchFamily="34" charset="0"/>
              <a:ea typeface="Calibri" panose="020F0502020204030204" pitchFamily="34" charset="0"/>
              <a:cs typeface="Arial" panose="020B0604020202020204" pitchFamily="34" charset="0"/>
            </a:endParaRPr>
          </a:p>
          <a:p>
            <a:pPr marL="342900" indent="-342900" algn="just">
              <a:lnSpc>
                <a:spcPct val="107000"/>
              </a:lnSpc>
              <a:spcAft>
                <a:spcPts val="800"/>
              </a:spcAft>
              <a:buFont typeface="Wingdings" panose="05000000000000000000" pitchFamily="2" charset="2"/>
              <a:buChar char="q"/>
            </a:pPr>
            <a:r>
              <a:rPr lang="es-MX" sz="2000" dirty="0">
                <a:latin typeface="Arial" panose="020B0604020202020204" pitchFamily="34" charset="0"/>
                <a:ea typeface="Calibri" panose="020F0502020204030204" pitchFamily="34" charset="0"/>
                <a:cs typeface="Arial" panose="020B0604020202020204" pitchFamily="34" charset="0"/>
              </a:rPr>
              <a:t>El período de </a:t>
            </a:r>
            <a:r>
              <a:rPr lang="es-MX" sz="2000" dirty="0">
                <a:solidFill>
                  <a:srgbClr val="993366"/>
                </a:solidFill>
                <a:latin typeface="Arial" panose="020B0604020202020204" pitchFamily="34" charset="0"/>
                <a:ea typeface="Calibri" panose="020F0502020204030204" pitchFamily="34" charset="0"/>
                <a:cs typeface="Arial" panose="020B0604020202020204" pitchFamily="34" charset="0"/>
              </a:rPr>
              <a:t>registro de candidaturas es el contemplado entre el 27 de marzo al 5 de abril. </a:t>
            </a:r>
            <a:r>
              <a:rPr lang="es-MX" sz="2000" dirty="0">
                <a:latin typeface="Arial" panose="020B0604020202020204" pitchFamily="34" charset="0"/>
                <a:ea typeface="Calibri" panose="020F0502020204030204" pitchFamily="34" charset="0"/>
                <a:cs typeface="Arial" panose="020B0604020202020204" pitchFamily="34" charset="0"/>
              </a:rPr>
              <a:t>A</a:t>
            </a:r>
            <a:r>
              <a:rPr lang="es-MX" sz="2000" dirty="0" smtClean="0">
                <a:latin typeface="Arial" panose="020B0604020202020204" pitchFamily="34" charset="0"/>
                <a:ea typeface="Calibri" panose="020F0502020204030204" pitchFamily="34" charset="0"/>
                <a:cs typeface="Arial" panose="020B0604020202020204" pitchFamily="34" charset="0"/>
              </a:rPr>
              <a:t>unque </a:t>
            </a:r>
            <a:r>
              <a:rPr lang="es-MX" sz="2000" dirty="0">
                <a:latin typeface="Arial" panose="020B0604020202020204" pitchFamily="34" charset="0"/>
                <a:ea typeface="Calibri" panose="020F0502020204030204" pitchFamily="34" charset="0"/>
                <a:cs typeface="Arial" panose="020B0604020202020204" pitchFamily="34" charset="0"/>
              </a:rPr>
              <a:t>la LIPEES establece como </a:t>
            </a:r>
            <a:r>
              <a:rPr lang="es-MX" sz="2000" dirty="0" smtClean="0">
                <a:latin typeface="Arial" panose="020B0604020202020204" pitchFamily="34" charset="0"/>
                <a:ea typeface="Calibri" panose="020F0502020204030204" pitchFamily="34" charset="0"/>
                <a:cs typeface="Arial" panose="020B0604020202020204" pitchFamily="34" charset="0"/>
              </a:rPr>
              <a:t>atribución de los CED y CEM al </a:t>
            </a:r>
            <a:r>
              <a:rPr lang="es-MX" sz="2000" dirty="0">
                <a:latin typeface="Arial" panose="020B0604020202020204" pitchFamily="34" charset="0"/>
                <a:ea typeface="Calibri" panose="020F0502020204030204" pitchFamily="34" charset="0"/>
                <a:cs typeface="Arial" panose="020B0604020202020204" pitchFamily="34" charset="0"/>
              </a:rPr>
              <a:t>preverse también la posibilidad de que se presenten supletoriamente ante el Consejo General, ha sido práctica reciente que los partidos políticos opten por presentarlas de esta manera.</a:t>
            </a:r>
            <a:endParaRPr lang="es-MX"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2" name="Marcador de número de diapositiva 1"/>
          <p:cNvSpPr>
            <a:spLocks noGrp="1"/>
          </p:cNvSpPr>
          <p:nvPr>
            <p:ph type="sldNum" sz="quarter" idx="12"/>
          </p:nvPr>
        </p:nvSpPr>
        <p:spPr/>
        <p:txBody>
          <a:bodyPr/>
          <a:lstStyle/>
          <a:p>
            <a:fld id="{4157A6DE-B0C9-47C2-A09D-C7F8A3BFFA3F}" type="slidenum">
              <a:rPr lang="es-MX" smtClean="0"/>
              <a:t>25</a:t>
            </a:fld>
            <a:endParaRPr lang="es-MX"/>
          </a:p>
        </p:txBody>
      </p:sp>
    </p:spTree>
    <p:extLst>
      <p:ext uri="{BB962C8B-B14F-4D97-AF65-F5344CB8AC3E}">
        <p14:creationId xmlns:p14="http://schemas.microsoft.com/office/powerpoint/2010/main" val="31100859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33375" y="276225"/>
            <a:ext cx="1594855" cy="13865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4 Imagen"/>
          <p:cNvPicPr/>
          <p:nvPr/>
        </p:nvPicPr>
        <p:blipFill rotWithShape="1">
          <a:blip r:embed="rId2" cstate="print">
            <a:extLst>
              <a:ext uri="{28A0092B-C50C-407E-A947-70E740481C1C}">
                <a14:useLocalDpi xmlns:a14="http://schemas.microsoft.com/office/drawing/2010/main" val="0"/>
              </a:ext>
            </a:extLst>
          </a:blip>
          <a:srcRect l="-1" t="19685" r="47559" b="14164"/>
          <a:stretch/>
        </p:blipFill>
        <p:spPr>
          <a:xfrm>
            <a:off x="263950" y="276225"/>
            <a:ext cx="1733704" cy="700758"/>
          </a:xfrm>
          <a:prstGeom prst="rect">
            <a:avLst/>
          </a:prstGeom>
        </p:spPr>
      </p:pic>
      <p:sp>
        <p:nvSpPr>
          <p:cNvPr id="2" name="Rectángulo 1"/>
          <p:cNvSpPr/>
          <p:nvPr/>
        </p:nvSpPr>
        <p:spPr>
          <a:xfrm>
            <a:off x="559557" y="1871981"/>
            <a:ext cx="8748215" cy="2726900"/>
          </a:xfrm>
          <a:prstGeom prst="rect">
            <a:avLst/>
          </a:prstGeom>
        </p:spPr>
        <p:txBody>
          <a:bodyPr wrap="square">
            <a:spAutoFit/>
          </a:bodyPr>
          <a:lstStyle/>
          <a:p>
            <a:pPr marL="342900" indent="-342900" algn="just">
              <a:lnSpc>
                <a:spcPct val="107000"/>
              </a:lnSpc>
              <a:spcAft>
                <a:spcPts val="800"/>
              </a:spcAft>
              <a:buFont typeface="Wingdings" panose="05000000000000000000" pitchFamily="2" charset="2"/>
              <a:buChar char="q"/>
            </a:pPr>
            <a:r>
              <a:rPr lang="es-MX" sz="2000" dirty="0" smtClean="0">
                <a:latin typeface="Arial" panose="020B0604020202020204" pitchFamily="34" charset="0"/>
                <a:ea typeface="Calibri" panose="020F0502020204030204" pitchFamily="34" charset="0"/>
                <a:cs typeface="Times New Roman" panose="02020603050405020304" pitchFamily="18" charset="0"/>
              </a:rPr>
              <a:t>De recibirse </a:t>
            </a:r>
            <a:r>
              <a:rPr lang="es-MX" sz="2000" dirty="0">
                <a:latin typeface="Arial" panose="020B0604020202020204" pitchFamily="34" charset="0"/>
                <a:ea typeface="Calibri" panose="020F0502020204030204" pitchFamily="34" charset="0"/>
                <a:cs typeface="Times New Roman" panose="02020603050405020304" pitchFamily="18" charset="0"/>
              </a:rPr>
              <a:t>solicitudes de registro por parte de los </a:t>
            </a:r>
            <a:r>
              <a:rPr lang="es-MX" sz="2000" dirty="0">
                <a:solidFill>
                  <a:srgbClr val="993366"/>
                </a:solidFill>
                <a:latin typeface="Arial" panose="020B0604020202020204" pitchFamily="34" charset="0"/>
                <a:ea typeface="Calibri" panose="020F0502020204030204" pitchFamily="34" charset="0"/>
                <a:cs typeface="Times New Roman" panose="02020603050405020304" pitchFamily="18" charset="0"/>
              </a:rPr>
              <a:t>Consejos Distritales y Municipales,  </a:t>
            </a:r>
            <a:r>
              <a:rPr lang="es-MX" sz="2000" dirty="0">
                <a:latin typeface="Arial" panose="020B0604020202020204" pitchFamily="34" charset="0"/>
                <a:ea typeface="Calibri" panose="020F0502020204030204" pitchFamily="34" charset="0"/>
                <a:cs typeface="Times New Roman" panose="02020603050405020304" pitchFamily="18" charset="0"/>
              </a:rPr>
              <a:t>una vez concluido el plazo de registro y libre sustitución, deberán remitirse </a:t>
            </a:r>
            <a:r>
              <a:rPr lang="es-MX" sz="2000" dirty="0">
                <a:solidFill>
                  <a:srgbClr val="993366"/>
                </a:solidFill>
                <a:latin typeface="Arial" panose="020B0604020202020204" pitchFamily="34" charset="0"/>
                <a:ea typeface="Calibri" panose="020F0502020204030204" pitchFamily="34" charset="0"/>
                <a:cs typeface="Times New Roman" panose="02020603050405020304" pitchFamily="18" charset="0"/>
              </a:rPr>
              <a:t>al Consejo General </a:t>
            </a:r>
            <a:r>
              <a:rPr lang="es-MX" sz="2000" dirty="0">
                <a:latin typeface="Arial" panose="020B0604020202020204" pitchFamily="34" charset="0"/>
                <a:ea typeface="Calibri" panose="020F0502020204030204" pitchFamily="34" charset="0"/>
                <a:cs typeface="Times New Roman" panose="02020603050405020304" pitchFamily="18" charset="0"/>
              </a:rPr>
              <a:t>a quien compete resolver sobre su procedencia atendiendo al cumplimiento de los criterios de paridad, entre otros requisitos, con excepción de las solicitudes relativas al registro de las candidaturas independientes, mismas que les corresponde resolver al Consejo </a:t>
            </a:r>
            <a:r>
              <a:rPr lang="es-MX" sz="2000" dirty="0" smtClean="0">
                <a:latin typeface="Arial" panose="020B0604020202020204" pitchFamily="34" charset="0"/>
                <a:ea typeface="Calibri" panose="020F0502020204030204" pitchFamily="34" charset="0"/>
                <a:cs typeface="Times New Roman" panose="02020603050405020304" pitchFamily="18" charset="0"/>
              </a:rPr>
              <a:t>Distrital </a:t>
            </a:r>
            <a:r>
              <a:rPr lang="es-MX" sz="2000" dirty="0">
                <a:latin typeface="Arial" panose="020B0604020202020204" pitchFamily="34" charset="0"/>
                <a:ea typeface="Calibri" panose="020F0502020204030204" pitchFamily="34" charset="0"/>
                <a:cs typeface="Times New Roman" panose="02020603050405020304" pitchFamily="18" charset="0"/>
              </a:rPr>
              <a:t>o </a:t>
            </a:r>
            <a:r>
              <a:rPr lang="es-MX" sz="2000" dirty="0" smtClean="0">
                <a:latin typeface="Arial" panose="020B0604020202020204" pitchFamily="34" charset="0"/>
                <a:ea typeface="Calibri" panose="020F0502020204030204" pitchFamily="34" charset="0"/>
                <a:cs typeface="Times New Roman" panose="02020603050405020304" pitchFamily="18" charset="0"/>
              </a:rPr>
              <a:t>Municipal </a:t>
            </a:r>
            <a:r>
              <a:rPr lang="es-MX" sz="2000" dirty="0">
                <a:latin typeface="Arial" panose="020B0604020202020204" pitchFamily="34" charset="0"/>
                <a:ea typeface="Calibri" panose="020F0502020204030204" pitchFamily="34" charset="0"/>
                <a:cs typeface="Times New Roman" panose="02020603050405020304" pitchFamily="18" charset="0"/>
              </a:rPr>
              <a:t>correspondiente, </a:t>
            </a:r>
            <a:r>
              <a:rPr lang="es-MX" sz="2000" dirty="0">
                <a:solidFill>
                  <a:srgbClr val="993366"/>
                </a:solidFill>
                <a:latin typeface="Arial" panose="020B0604020202020204" pitchFamily="34" charset="0"/>
                <a:ea typeface="Calibri" panose="020F0502020204030204" pitchFamily="34" charset="0"/>
                <a:cs typeface="Times New Roman" panose="02020603050405020304" pitchFamily="18" charset="0"/>
              </a:rPr>
              <a:t>a más tardar el día 20 de abril del presente año</a:t>
            </a:r>
            <a:r>
              <a:rPr lang="es-MX" sz="2000" dirty="0">
                <a:latin typeface="Arial" panose="020B0604020202020204" pitchFamily="34" charset="0"/>
                <a:ea typeface="Calibri" panose="020F0502020204030204" pitchFamily="34" charset="0"/>
                <a:cs typeface="Times New Roman" panose="02020603050405020304" pitchFamily="18" charset="0"/>
              </a:rPr>
              <a:t>.</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Marcador de número de diapositiva 2"/>
          <p:cNvSpPr>
            <a:spLocks noGrp="1"/>
          </p:cNvSpPr>
          <p:nvPr>
            <p:ph type="sldNum" sz="quarter" idx="12"/>
          </p:nvPr>
        </p:nvSpPr>
        <p:spPr/>
        <p:txBody>
          <a:bodyPr/>
          <a:lstStyle/>
          <a:p>
            <a:fld id="{4157A6DE-B0C9-47C2-A09D-C7F8A3BFFA3F}" type="slidenum">
              <a:rPr lang="es-MX" smtClean="0"/>
              <a:t>26</a:t>
            </a:fld>
            <a:endParaRPr lang="es-MX"/>
          </a:p>
        </p:txBody>
      </p:sp>
    </p:spTree>
    <p:extLst>
      <p:ext uri="{BB962C8B-B14F-4D97-AF65-F5344CB8AC3E}">
        <p14:creationId xmlns:p14="http://schemas.microsoft.com/office/powerpoint/2010/main" val="31072247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846161" y="283703"/>
            <a:ext cx="1764457" cy="13865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4 Imagen"/>
          <p:cNvPicPr/>
          <p:nvPr/>
        </p:nvPicPr>
        <p:blipFill rotWithShape="1">
          <a:blip r:embed="rId2" cstate="print">
            <a:extLst>
              <a:ext uri="{28A0092B-C50C-407E-A947-70E740481C1C}">
                <a14:useLocalDpi xmlns:a14="http://schemas.microsoft.com/office/drawing/2010/main" val="0"/>
              </a:ext>
            </a:extLst>
          </a:blip>
          <a:srcRect l="-1" t="19685" r="47559" b="14164"/>
          <a:stretch/>
        </p:blipFill>
        <p:spPr>
          <a:xfrm>
            <a:off x="263950" y="276225"/>
            <a:ext cx="1733704" cy="700758"/>
          </a:xfrm>
          <a:prstGeom prst="rect">
            <a:avLst/>
          </a:prstGeom>
        </p:spPr>
      </p:pic>
      <p:sp>
        <p:nvSpPr>
          <p:cNvPr id="3" name="Rectángulo 2"/>
          <p:cNvSpPr/>
          <p:nvPr/>
        </p:nvSpPr>
        <p:spPr>
          <a:xfrm>
            <a:off x="846161" y="1144878"/>
            <a:ext cx="8939284" cy="4125232"/>
          </a:xfrm>
          <a:prstGeom prst="rect">
            <a:avLst/>
          </a:prstGeom>
        </p:spPr>
        <p:txBody>
          <a:bodyPr wrap="square">
            <a:spAutoFit/>
          </a:bodyPr>
          <a:lstStyle/>
          <a:p>
            <a:pPr marL="342900" indent="-342900" algn="just">
              <a:lnSpc>
                <a:spcPct val="107000"/>
              </a:lnSpc>
              <a:spcAft>
                <a:spcPts val="800"/>
              </a:spcAft>
              <a:buFont typeface="Wingdings" panose="05000000000000000000" pitchFamily="2" charset="2"/>
              <a:buChar char="q"/>
            </a:pPr>
            <a:r>
              <a:rPr lang="es-MX" sz="2000" dirty="0">
                <a:latin typeface="Arial" panose="020B0604020202020204" pitchFamily="34" charset="0"/>
                <a:ea typeface="Calibri" panose="020F0502020204030204" pitchFamily="34" charset="0"/>
                <a:cs typeface="Arial" panose="020B0604020202020204" pitchFamily="34" charset="0"/>
              </a:rPr>
              <a:t>El </a:t>
            </a:r>
            <a:r>
              <a:rPr lang="es-MX" sz="2000" b="1" dirty="0">
                <a:solidFill>
                  <a:srgbClr val="CC0099"/>
                </a:solidFill>
                <a:latin typeface="Arial" panose="020B0604020202020204" pitchFamily="34" charset="0"/>
                <a:ea typeface="Calibri" panose="020F0502020204030204" pitchFamily="34" charset="0"/>
                <a:cs typeface="Arial" panose="020B0604020202020204" pitchFamily="34" charset="0"/>
              </a:rPr>
              <a:t>período de campañas </a:t>
            </a:r>
            <a:r>
              <a:rPr lang="es-MX" sz="2000" dirty="0">
                <a:latin typeface="Arial" panose="020B0604020202020204" pitchFamily="34" charset="0"/>
                <a:ea typeface="Calibri" panose="020F0502020204030204" pitchFamily="34" charset="0"/>
                <a:cs typeface="Arial" panose="020B0604020202020204" pitchFamily="34" charset="0"/>
              </a:rPr>
              <a:t>electorales será </a:t>
            </a:r>
            <a:r>
              <a:rPr lang="es-MX" sz="2000" b="1" dirty="0">
                <a:solidFill>
                  <a:srgbClr val="CC0099"/>
                </a:solidFill>
                <a:latin typeface="Arial" panose="020B0604020202020204" pitchFamily="34" charset="0"/>
                <a:ea typeface="Calibri" panose="020F0502020204030204" pitchFamily="34" charset="0"/>
                <a:cs typeface="Arial" panose="020B0604020202020204" pitchFamily="34" charset="0"/>
              </a:rPr>
              <a:t>del 14 de mayo al 27 de junio </a:t>
            </a:r>
            <a:r>
              <a:rPr lang="es-MX" sz="2000" b="1" dirty="0" smtClean="0">
                <a:solidFill>
                  <a:srgbClr val="CC0099"/>
                </a:solidFill>
                <a:latin typeface="Arial" panose="020B0604020202020204" pitchFamily="34" charset="0"/>
                <a:ea typeface="Calibri" panose="020F0502020204030204" pitchFamily="34" charset="0"/>
                <a:cs typeface="Arial" panose="020B0604020202020204" pitchFamily="34" charset="0"/>
              </a:rPr>
              <a:t>(45 </a:t>
            </a:r>
            <a:r>
              <a:rPr lang="es-MX" sz="2000" b="1" dirty="0">
                <a:solidFill>
                  <a:srgbClr val="CC0099"/>
                </a:solidFill>
                <a:latin typeface="Arial" panose="020B0604020202020204" pitchFamily="34" charset="0"/>
                <a:ea typeface="Calibri" panose="020F0502020204030204" pitchFamily="34" charset="0"/>
                <a:cs typeface="Arial" panose="020B0604020202020204" pitchFamily="34" charset="0"/>
              </a:rPr>
              <a:t>días),</a:t>
            </a:r>
            <a:r>
              <a:rPr lang="es-MX" sz="2000" dirty="0">
                <a:latin typeface="Arial" panose="020B0604020202020204" pitchFamily="34" charset="0"/>
                <a:ea typeface="Calibri" panose="020F0502020204030204" pitchFamily="34" charset="0"/>
                <a:cs typeface="Arial" panose="020B0604020202020204" pitchFamily="34" charset="0"/>
              </a:rPr>
              <a:t> período en que se podrán organizar debates entre las y los candidatos registrados. (Al menos 1</a:t>
            </a:r>
            <a:r>
              <a:rPr lang="es-MX" sz="2000" dirty="0" smtClean="0">
                <a:latin typeface="Arial" panose="020B0604020202020204" pitchFamily="34" charset="0"/>
                <a:ea typeface="Calibri" panose="020F0502020204030204" pitchFamily="34" charset="0"/>
                <a:cs typeface="Arial" panose="020B0604020202020204" pitchFamily="34" charset="0"/>
              </a:rPr>
              <a:t>).</a:t>
            </a:r>
          </a:p>
          <a:p>
            <a:pPr marL="342900" indent="-342900" algn="just">
              <a:lnSpc>
                <a:spcPct val="107000"/>
              </a:lnSpc>
              <a:spcAft>
                <a:spcPts val="800"/>
              </a:spcAft>
              <a:buFont typeface="Wingdings" panose="05000000000000000000" pitchFamily="2" charset="2"/>
              <a:buChar char="q"/>
            </a:pPr>
            <a:endParaRPr lang="es-MX" sz="2000" dirty="0">
              <a:latin typeface="Arial" panose="020B0604020202020204" pitchFamily="34" charset="0"/>
              <a:ea typeface="Calibri" panose="020F0502020204030204" pitchFamily="34" charset="0"/>
              <a:cs typeface="Arial" panose="020B0604020202020204" pitchFamily="34" charset="0"/>
            </a:endParaRPr>
          </a:p>
          <a:p>
            <a:pPr marL="342900" indent="-342900" algn="just">
              <a:lnSpc>
                <a:spcPct val="107000"/>
              </a:lnSpc>
              <a:spcAft>
                <a:spcPts val="800"/>
              </a:spcAft>
              <a:buFont typeface="Wingdings" panose="05000000000000000000" pitchFamily="2" charset="2"/>
              <a:buChar char="q"/>
            </a:pPr>
            <a:r>
              <a:rPr lang="es-MX" sz="2000" dirty="0">
                <a:latin typeface="Arial" panose="020B0604020202020204" pitchFamily="34" charset="0"/>
                <a:ea typeface="Calibri" panose="020F0502020204030204" pitchFamily="34" charset="0"/>
                <a:cs typeface="Arial" panose="020B0604020202020204" pitchFamily="34" charset="0"/>
              </a:rPr>
              <a:t>El día 10 de junio es la fecha límite para que proceda la sustitución por renuncia de candidatas o candidatos, bajo el procedimiento que establece el Reglamento de Registro de Candidaturas</a:t>
            </a:r>
            <a:r>
              <a:rPr lang="es-MX" sz="2000" dirty="0" smtClean="0">
                <a:latin typeface="Arial" panose="020B0604020202020204" pitchFamily="34" charset="0"/>
                <a:ea typeface="Calibri" panose="020F0502020204030204" pitchFamily="34" charset="0"/>
                <a:cs typeface="Arial" panose="020B0604020202020204" pitchFamily="34" charset="0"/>
              </a:rPr>
              <a:t>.</a:t>
            </a:r>
          </a:p>
          <a:p>
            <a:pPr marL="342900" indent="-342900" algn="just">
              <a:lnSpc>
                <a:spcPct val="107000"/>
              </a:lnSpc>
              <a:spcAft>
                <a:spcPts val="800"/>
              </a:spcAft>
              <a:buFont typeface="Wingdings" panose="05000000000000000000" pitchFamily="2" charset="2"/>
              <a:buChar char="q"/>
            </a:pPr>
            <a:endParaRPr lang="es-MX" sz="2000" dirty="0">
              <a:latin typeface="Arial" panose="020B0604020202020204" pitchFamily="34" charset="0"/>
              <a:ea typeface="Calibri" panose="020F0502020204030204" pitchFamily="34" charset="0"/>
              <a:cs typeface="Arial" panose="020B0604020202020204" pitchFamily="34" charset="0"/>
            </a:endParaRPr>
          </a:p>
          <a:p>
            <a:pPr marL="342900" indent="-342900" algn="just">
              <a:lnSpc>
                <a:spcPct val="107000"/>
              </a:lnSpc>
              <a:spcAft>
                <a:spcPts val="800"/>
              </a:spcAft>
              <a:buFont typeface="Wingdings" panose="05000000000000000000" pitchFamily="2" charset="2"/>
              <a:buChar char="q"/>
            </a:pPr>
            <a:r>
              <a:rPr lang="es-MX" sz="2000" dirty="0">
                <a:latin typeface="Arial" panose="020B0604020202020204" pitchFamily="34" charset="0"/>
                <a:ea typeface="Calibri" panose="020F0502020204030204" pitchFamily="34" charset="0"/>
                <a:cs typeface="Arial" panose="020B0604020202020204" pitchFamily="34" charset="0"/>
              </a:rPr>
              <a:t>A partir del 28 de junio y hasta las 18:00 dieciocho horas del día primero de julio, queda prohibido publicar o difundir por cualquier medio, encuestas, sondeos de opinión, o simulacros de votación</a:t>
            </a:r>
            <a:r>
              <a:rPr lang="es-MX" sz="2000" dirty="0" smtClean="0">
                <a:latin typeface="Arial" panose="020B0604020202020204" pitchFamily="34" charset="0"/>
                <a:ea typeface="Calibri" panose="020F0502020204030204" pitchFamily="34" charset="0"/>
                <a:cs typeface="Arial" panose="020B0604020202020204" pitchFamily="34" charset="0"/>
              </a:rPr>
              <a:t>.</a:t>
            </a:r>
            <a:endParaRPr lang="es-MX" sz="2000" dirty="0">
              <a:latin typeface="Arial" panose="020B0604020202020204" pitchFamily="34" charset="0"/>
              <a:ea typeface="Calibri" panose="020F0502020204030204" pitchFamily="34" charset="0"/>
              <a:cs typeface="Arial" panose="020B0604020202020204" pitchFamily="34" charset="0"/>
            </a:endParaRPr>
          </a:p>
        </p:txBody>
      </p:sp>
      <p:sp>
        <p:nvSpPr>
          <p:cNvPr id="2" name="Marcador de número de diapositiva 1"/>
          <p:cNvSpPr>
            <a:spLocks noGrp="1"/>
          </p:cNvSpPr>
          <p:nvPr>
            <p:ph type="sldNum" sz="quarter" idx="12"/>
          </p:nvPr>
        </p:nvSpPr>
        <p:spPr/>
        <p:txBody>
          <a:bodyPr/>
          <a:lstStyle/>
          <a:p>
            <a:fld id="{4157A6DE-B0C9-47C2-A09D-C7F8A3BFFA3F}" type="slidenum">
              <a:rPr lang="es-MX" smtClean="0"/>
              <a:t>27</a:t>
            </a:fld>
            <a:endParaRPr lang="es-MX"/>
          </a:p>
        </p:txBody>
      </p:sp>
    </p:spTree>
    <p:extLst>
      <p:ext uri="{BB962C8B-B14F-4D97-AF65-F5344CB8AC3E}">
        <p14:creationId xmlns:p14="http://schemas.microsoft.com/office/powerpoint/2010/main" val="8381343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846161" y="283703"/>
            <a:ext cx="1764457" cy="13865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4 Imagen"/>
          <p:cNvPicPr/>
          <p:nvPr/>
        </p:nvPicPr>
        <p:blipFill rotWithShape="1">
          <a:blip r:embed="rId2" cstate="print">
            <a:extLst>
              <a:ext uri="{28A0092B-C50C-407E-A947-70E740481C1C}">
                <a14:useLocalDpi xmlns:a14="http://schemas.microsoft.com/office/drawing/2010/main" val="0"/>
              </a:ext>
            </a:extLst>
          </a:blip>
          <a:srcRect l="-1" t="19685" r="47559" b="14164"/>
          <a:stretch/>
        </p:blipFill>
        <p:spPr>
          <a:xfrm>
            <a:off x="263950" y="276225"/>
            <a:ext cx="1733704" cy="700758"/>
          </a:xfrm>
          <a:prstGeom prst="rect">
            <a:avLst/>
          </a:prstGeom>
        </p:spPr>
      </p:pic>
      <p:sp>
        <p:nvSpPr>
          <p:cNvPr id="2" name="Rectángulo 1"/>
          <p:cNvSpPr/>
          <p:nvPr/>
        </p:nvSpPr>
        <p:spPr>
          <a:xfrm>
            <a:off x="1130802" y="2511725"/>
            <a:ext cx="8407021" cy="2565959"/>
          </a:xfrm>
          <a:prstGeom prst="rect">
            <a:avLst/>
          </a:prstGeom>
        </p:spPr>
        <p:txBody>
          <a:bodyPr wrap="square">
            <a:spAutoFit/>
          </a:bodyPr>
          <a:lstStyle/>
          <a:p>
            <a:pPr lvl="0" algn="ctr">
              <a:lnSpc>
                <a:spcPct val="107000"/>
              </a:lnSpc>
              <a:spcAft>
                <a:spcPts val="800"/>
              </a:spcAft>
            </a:pPr>
            <a:r>
              <a:rPr lang="es-MX" sz="4800" b="1" dirty="0" smtClean="0">
                <a:solidFill>
                  <a:srgbClr val="993366"/>
                </a:solidFill>
                <a:latin typeface="Arial" panose="020B0604020202020204" pitchFamily="34" charset="0"/>
                <a:ea typeface="Calibri" panose="020F0502020204030204" pitchFamily="34" charset="0"/>
                <a:cs typeface="Arial" panose="020B0604020202020204" pitchFamily="34" charset="0"/>
              </a:rPr>
              <a:t>DOMINGO </a:t>
            </a:r>
            <a:r>
              <a:rPr lang="es-MX" sz="4800" b="1" dirty="0">
                <a:solidFill>
                  <a:srgbClr val="993366"/>
                </a:solidFill>
                <a:latin typeface="Arial" panose="020B0604020202020204" pitchFamily="34" charset="0"/>
                <a:ea typeface="Calibri" panose="020F0502020204030204" pitchFamily="34" charset="0"/>
                <a:cs typeface="Arial" panose="020B0604020202020204" pitchFamily="34" charset="0"/>
              </a:rPr>
              <a:t>PRIMERO DE JULIO DE </a:t>
            </a:r>
            <a:r>
              <a:rPr lang="es-MX" sz="4800" b="1" dirty="0" smtClean="0">
                <a:solidFill>
                  <a:srgbClr val="993366"/>
                </a:solidFill>
                <a:latin typeface="Arial" panose="020B0604020202020204" pitchFamily="34" charset="0"/>
                <a:ea typeface="Calibri" panose="020F0502020204030204" pitchFamily="34" charset="0"/>
                <a:cs typeface="Arial" panose="020B0604020202020204" pitchFamily="34" charset="0"/>
              </a:rPr>
              <a:t>2018</a:t>
            </a:r>
          </a:p>
          <a:p>
            <a:pPr lvl="0" algn="ctr">
              <a:lnSpc>
                <a:spcPct val="107000"/>
              </a:lnSpc>
              <a:spcAft>
                <a:spcPts val="800"/>
              </a:spcAft>
            </a:pPr>
            <a:r>
              <a:rPr lang="es-MX" sz="4800" b="1" dirty="0" smtClean="0">
                <a:solidFill>
                  <a:srgbClr val="993366"/>
                </a:solidFill>
                <a:latin typeface="Arial" panose="020B0604020202020204" pitchFamily="34" charset="0"/>
                <a:ea typeface="Calibri" panose="020F0502020204030204" pitchFamily="34" charset="0"/>
                <a:cs typeface="Arial" panose="020B0604020202020204" pitchFamily="34" charset="0"/>
              </a:rPr>
              <a:t>JORNADA ELECTORAL.</a:t>
            </a:r>
            <a:endParaRPr lang="es-MX" sz="4800" b="1" dirty="0">
              <a:solidFill>
                <a:srgbClr val="993366"/>
              </a:solidFill>
              <a:latin typeface="Arial" panose="020B0604020202020204" pitchFamily="34" charset="0"/>
              <a:ea typeface="Calibri" panose="020F0502020204030204" pitchFamily="34" charset="0"/>
              <a:cs typeface="Arial" panose="020B0604020202020204" pitchFamily="34" charset="0"/>
            </a:endParaRPr>
          </a:p>
        </p:txBody>
      </p:sp>
      <p:sp>
        <p:nvSpPr>
          <p:cNvPr id="3" name="Marcador de número de diapositiva 2"/>
          <p:cNvSpPr>
            <a:spLocks noGrp="1"/>
          </p:cNvSpPr>
          <p:nvPr>
            <p:ph type="sldNum" sz="quarter" idx="12"/>
          </p:nvPr>
        </p:nvSpPr>
        <p:spPr/>
        <p:txBody>
          <a:bodyPr/>
          <a:lstStyle/>
          <a:p>
            <a:fld id="{4157A6DE-B0C9-47C2-A09D-C7F8A3BFFA3F}" type="slidenum">
              <a:rPr lang="es-MX" smtClean="0"/>
              <a:t>28</a:t>
            </a:fld>
            <a:endParaRPr lang="es-MX"/>
          </a:p>
        </p:txBody>
      </p:sp>
    </p:spTree>
    <p:extLst>
      <p:ext uri="{BB962C8B-B14F-4D97-AF65-F5344CB8AC3E}">
        <p14:creationId xmlns:p14="http://schemas.microsoft.com/office/powerpoint/2010/main" val="11606775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846161" y="283703"/>
            <a:ext cx="1764457" cy="13865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4 Imagen"/>
          <p:cNvPicPr/>
          <p:nvPr/>
        </p:nvPicPr>
        <p:blipFill rotWithShape="1">
          <a:blip r:embed="rId2" cstate="print">
            <a:extLst>
              <a:ext uri="{28A0092B-C50C-407E-A947-70E740481C1C}">
                <a14:useLocalDpi xmlns:a14="http://schemas.microsoft.com/office/drawing/2010/main" val="0"/>
              </a:ext>
            </a:extLst>
          </a:blip>
          <a:srcRect l="-1" t="19685" r="47559" b="14164"/>
          <a:stretch/>
        </p:blipFill>
        <p:spPr>
          <a:xfrm>
            <a:off x="263950" y="276225"/>
            <a:ext cx="1733704" cy="700758"/>
          </a:xfrm>
          <a:prstGeom prst="rect">
            <a:avLst/>
          </a:prstGeom>
        </p:spPr>
      </p:pic>
      <p:sp>
        <p:nvSpPr>
          <p:cNvPr id="2" name="Rectángulo 1"/>
          <p:cNvSpPr/>
          <p:nvPr/>
        </p:nvSpPr>
        <p:spPr>
          <a:xfrm>
            <a:off x="1487605" y="1561079"/>
            <a:ext cx="8407021" cy="825226"/>
          </a:xfrm>
          <a:prstGeom prst="rect">
            <a:avLst/>
          </a:prstGeom>
        </p:spPr>
        <p:txBody>
          <a:bodyPr wrap="square">
            <a:spAutoFit/>
          </a:bodyPr>
          <a:lstStyle/>
          <a:p>
            <a:pPr lvl="0" algn="ctr">
              <a:lnSpc>
                <a:spcPct val="107000"/>
              </a:lnSpc>
              <a:spcAft>
                <a:spcPts val="800"/>
              </a:spcAft>
            </a:pPr>
            <a:r>
              <a:rPr lang="es-MX" sz="4800" b="1" dirty="0" smtClean="0">
                <a:solidFill>
                  <a:srgbClr val="993366"/>
                </a:solidFill>
                <a:latin typeface="Arial" panose="020B0604020202020204" pitchFamily="34" charset="0"/>
                <a:ea typeface="Calibri" panose="020F0502020204030204" pitchFamily="34" charset="0"/>
                <a:cs typeface="Arial" panose="020B0604020202020204" pitchFamily="34" charset="0"/>
              </a:rPr>
              <a:t>Dinámica de animación</a:t>
            </a:r>
            <a:endParaRPr lang="es-MX" sz="4800" b="1" dirty="0">
              <a:solidFill>
                <a:srgbClr val="993366"/>
              </a:solidFill>
              <a:latin typeface="Arial" panose="020B0604020202020204" pitchFamily="34" charset="0"/>
              <a:ea typeface="Calibri" panose="020F0502020204030204" pitchFamily="34" charset="0"/>
              <a:cs typeface="Arial" panose="020B0604020202020204" pitchFamily="34" charset="0"/>
            </a:endParaRPr>
          </a:p>
        </p:txBody>
      </p:sp>
      <p:pic>
        <p:nvPicPr>
          <p:cNvPr id="3" name="Imagen 2"/>
          <p:cNvPicPr>
            <a:picLocks noChangeAspect="1"/>
          </p:cNvPicPr>
          <p:nvPr/>
        </p:nvPicPr>
        <p:blipFill rotWithShape="1">
          <a:blip r:embed="rId3"/>
          <a:srcRect b="22276"/>
          <a:stretch/>
        </p:blipFill>
        <p:spPr>
          <a:xfrm>
            <a:off x="3138985" y="2620168"/>
            <a:ext cx="5104263" cy="3043653"/>
          </a:xfrm>
          <a:prstGeom prst="rect">
            <a:avLst/>
          </a:prstGeom>
        </p:spPr>
      </p:pic>
      <p:sp>
        <p:nvSpPr>
          <p:cNvPr id="6" name="Marcador de número de diapositiva 5"/>
          <p:cNvSpPr>
            <a:spLocks noGrp="1"/>
          </p:cNvSpPr>
          <p:nvPr>
            <p:ph type="sldNum" sz="quarter" idx="12"/>
          </p:nvPr>
        </p:nvSpPr>
        <p:spPr/>
        <p:txBody>
          <a:bodyPr/>
          <a:lstStyle/>
          <a:p>
            <a:fld id="{4157A6DE-B0C9-47C2-A09D-C7F8A3BFFA3F}" type="slidenum">
              <a:rPr lang="es-MX" smtClean="0"/>
              <a:t>29</a:t>
            </a:fld>
            <a:endParaRPr lang="es-MX"/>
          </a:p>
        </p:txBody>
      </p:sp>
    </p:spTree>
    <p:extLst>
      <p:ext uri="{BB962C8B-B14F-4D97-AF65-F5344CB8AC3E}">
        <p14:creationId xmlns:p14="http://schemas.microsoft.com/office/powerpoint/2010/main" val="32830224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333375" y="276225"/>
            <a:ext cx="1594855" cy="13865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9" name="8 Imagen"/>
          <p:cNvPicPr/>
          <p:nvPr/>
        </p:nvPicPr>
        <p:blipFill rotWithShape="1">
          <a:blip r:embed="rId2" cstate="print">
            <a:extLst>
              <a:ext uri="{28A0092B-C50C-407E-A947-70E740481C1C}">
                <a14:useLocalDpi xmlns:a14="http://schemas.microsoft.com/office/drawing/2010/main" val="0"/>
              </a:ext>
            </a:extLst>
          </a:blip>
          <a:srcRect l="-1" t="19685" r="47559" b="14164"/>
          <a:stretch/>
        </p:blipFill>
        <p:spPr>
          <a:xfrm>
            <a:off x="263950" y="276225"/>
            <a:ext cx="1733704" cy="700758"/>
          </a:xfrm>
          <a:prstGeom prst="rect">
            <a:avLst/>
          </a:prstGeom>
        </p:spPr>
      </p:pic>
      <p:sp>
        <p:nvSpPr>
          <p:cNvPr id="10" name="2 Marcador de contenido"/>
          <p:cNvSpPr>
            <a:spLocks noGrp="1"/>
          </p:cNvSpPr>
          <p:nvPr>
            <p:ph idx="1"/>
          </p:nvPr>
        </p:nvSpPr>
        <p:spPr>
          <a:xfrm>
            <a:off x="565671" y="1271248"/>
            <a:ext cx="8208645" cy="5219359"/>
          </a:xfrm>
        </p:spPr>
        <p:txBody>
          <a:bodyPr/>
          <a:lstStyle/>
          <a:p>
            <a:pPr marL="0" indent="0" algn="just">
              <a:buNone/>
              <a:defRPr/>
            </a:pPr>
            <a:endParaRPr lang="es-MX" sz="1397" dirty="0">
              <a:solidFill>
                <a:schemeClr val="bg2">
                  <a:lumMod val="25000"/>
                </a:schemeClr>
              </a:solidFill>
              <a:latin typeface="Arial" panose="020B0604020202020204" pitchFamily="34" charset="0"/>
              <a:cs typeface="Arial" panose="020B0604020202020204" pitchFamily="34" charset="0"/>
            </a:endParaRPr>
          </a:p>
          <a:p>
            <a:pPr marL="0" indent="0" algn="just">
              <a:buNone/>
              <a:defRPr/>
            </a:pPr>
            <a:endParaRPr lang="es-MX" sz="2793" dirty="0">
              <a:latin typeface="Arial" panose="020B0604020202020204" pitchFamily="34" charset="0"/>
              <a:cs typeface="Arial" panose="020B0604020202020204" pitchFamily="34" charset="0"/>
            </a:endParaRPr>
          </a:p>
        </p:txBody>
      </p:sp>
      <p:sp>
        <p:nvSpPr>
          <p:cNvPr id="2" name="Rectángulo 1"/>
          <p:cNvSpPr/>
          <p:nvPr/>
        </p:nvSpPr>
        <p:spPr>
          <a:xfrm>
            <a:off x="1267088" y="1662784"/>
            <a:ext cx="7719998" cy="830997"/>
          </a:xfrm>
          <a:prstGeom prst="rect">
            <a:avLst/>
          </a:prstGeom>
        </p:spPr>
        <p:txBody>
          <a:bodyPr wrap="none">
            <a:spAutoFit/>
          </a:bodyPr>
          <a:lstStyle/>
          <a:p>
            <a:r>
              <a:rPr lang="es-MX" sz="4800" b="1" dirty="0" smtClean="0">
                <a:solidFill>
                  <a:srgbClr val="993366"/>
                </a:solidFill>
                <a:latin typeface="Arial" panose="020B0604020202020204" pitchFamily="34" charset="0"/>
                <a:cs typeface="Arial" panose="020B0604020202020204" pitchFamily="34" charset="0"/>
              </a:rPr>
              <a:t>DINÁMICA ROMPE HIELO</a:t>
            </a:r>
            <a:endParaRPr lang="es-MX" sz="4800" b="1" dirty="0">
              <a:solidFill>
                <a:srgbClr val="993366"/>
              </a:solidFill>
              <a:latin typeface="Arial" panose="020B0604020202020204" pitchFamily="34" charset="0"/>
              <a:cs typeface="Arial" panose="020B0604020202020204" pitchFamily="34" charset="0"/>
            </a:endParaRPr>
          </a:p>
        </p:txBody>
      </p:sp>
      <p:pic>
        <p:nvPicPr>
          <p:cNvPr id="3" name="Imagen 2"/>
          <p:cNvPicPr>
            <a:picLocks noChangeAspect="1"/>
          </p:cNvPicPr>
          <p:nvPr/>
        </p:nvPicPr>
        <p:blipFill>
          <a:blip r:embed="rId3"/>
          <a:stretch>
            <a:fillRect/>
          </a:stretch>
        </p:blipFill>
        <p:spPr>
          <a:xfrm>
            <a:off x="2906974" y="3258414"/>
            <a:ext cx="5609230" cy="2692010"/>
          </a:xfrm>
          <a:prstGeom prst="rect">
            <a:avLst/>
          </a:prstGeom>
        </p:spPr>
      </p:pic>
      <p:sp>
        <p:nvSpPr>
          <p:cNvPr id="4" name="Marcador de número de diapositiva 3"/>
          <p:cNvSpPr>
            <a:spLocks noGrp="1"/>
          </p:cNvSpPr>
          <p:nvPr>
            <p:ph type="sldNum" sz="quarter" idx="12"/>
          </p:nvPr>
        </p:nvSpPr>
        <p:spPr/>
        <p:txBody>
          <a:bodyPr/>
          <a:lstStyle/>
          <a:p>
            <a:fld id="{4157A6DE-B0C9-47C2-A09D-C7F8A3BFFA3F}" type="slidenum">
              <a:rPr lang="es-MX" smtClean="0"/>
              <a:t>3</a:t>
            </a:fld>
            <a:endParaRPr lang="es-MX"/>
          </a:p>
        </p:txBody>
      </p:sp>
    </p:spTree>
    <p:extLst>
      <p:ext uri="{BB962C8B-B14F-4D97-AF65-F5344CB8AC3E}">
        <p14:creationId xmlns:p14="http://schemas.microsoft.com/office/powerpoint/2010/main" val="6291700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33375" y="276225"/>
            <a:ext cx="1594855" cy="13865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4 Imagen"/>
          <p:cNvPicPr/>
          <p:nvPr/>
        </p:nvPicPr>
        <p:blipFill rotWithShape="1">
          <a:blip r:embed="rId2" cstate="print">
            <a:extLst>
              <a:ext uri="{28A0092B-C50C-407E-A947-70E740481C1C}">
                <a14:useLocalDpi xmlns:a14="http://schemas.microsoft.com/office/drawing/2010/main" val="0"/>
              </a:ext>
            </a:extLst>
          </a:blip>
          <a:srcRect l="-1" t="19685" r="47559" b="14164"/>
          <a:stretch/>
        </p:blipFill>
        <p:spPr>
          <a:xfrm>
            <a:off x="263950" y="276225"/>
            <a:ext cx="1733704" cy="700758"/>
          </a:xfrm>
          <a:prstGeom prst="rect">
            <a:avLst/>
          </a:prstGeom>
        </p:spPr>
      </p:pic>
      <p:sp>
        <p:nvSpPr>
          <p:cNvPr id="8" name="5 CuadroTexto"/>
          <p:cNvSpPr txBox="1"/>
          <p:nvPr/>
        </p:nvSpPr>
        <p:spPr>
          <a:xfrm>
            <a:off x="755506" y="974059"/>
            <a:ext cx="8417169" cy="769441"/>
          </a:xfrm>
          <a:prstGeom prst="rect">
            <a:avLst/>
          </a:prstGeom>
          <a:noFill/>
        </p:spPr>
        <p:txBody>
          <a:bodyPr wrap="square" rtlCol="0">
            <a:spAutoFit/>
          </a:bodyPr>
          <a:lstStyle/>
          <a:p>
            <a:pPr algn="ctr"/>
            <a:r>
              <a:rPr lang="es-MX" sz="4400" b="1" dirty="0" smtClean="0">
                <a:solidFill>
                  <a:srgbClr val="993366"/>
                </a:solidFill>
                <a:effectLst>
                  <a:outerShdw blurRad="38100" dist="38100" dir="2700000" algn="tl">
                    <a:srgbClr val="000000">
                      <a:alpha val="43137"/>
                    </a:srgbClr>
                  </a:outerShdw>
                </a:effectLst>
                <a:latin typeface="Nirmala UI" panose="020B0502040204020203" pitchFamily="34" charset="0"/>
                <a:cs typeface="Nirmala UI" panose="020B0502040204020203" pitchFamily="34" charset="0"/>
              </a:rPr>
              <a:t>REGISTRO DE CANDIDATURAS</a:t>
            </a:r>
            <a:endParaRPr lang="es-MX" sz="4400" b="1" dirty="0">
              <a:solidFill>
                <a:srgbClr val="993366"/>
              </a:solidFill>
              <a:effectLst>
                <a:outerShdw blurRad="38100" dist="38100" dir="2700000" algn="tl">
                  <a:srgbClr val="000000">
                    <a:alpha val="43137"/>
                  </a:srgbClr>
                </a:outerShdw>
              </a:effectLst>
              <a:latin typeface="Nirmala UI" panose="020B0502040204020203" pitchFamily="34" charset="0"/>
              <a:cs typeface="Nirmala UI" panose="020B0502040204020203" pitchFamily="34" charset="0"/>
            </a:endParaRPr>
          </a:p>
        </p:txBody>
      </p:sp>
      <p:pic>
        <p:nvPicPr>
          <p:cNvPr id="2" name="Imagen 1"/>
          <p:cNvPicPr>
            <a:picLocks noChangeAspect="1"/>
          </p:cNvPicPr>
          <p:nvPr/>
        </p:nvPicPr>
        <p:blipFill rotWithShape="1">
          <a:blip r:embed="rId3" cstate="print">
            <a:extLst>
              <a:ext uri="{28A0092B-C50C-407E-A947-70E740481C1C}">
                <a14:useLocalDpi xmlns:a14="http://schemas.microsoft.com/office/drawing/2010/main" val="0"/>
              </a:ext>
            </a:extLst>
          </a:blip>
          <a:srcRect t="2591" r="16184" b="11791"/>
          <a:stretch/>
        </p:blipFill>
        <p:spPr>
          <a:xfrm>
            <a:off x="2109588" y="2030418"/>
            <a:ext cx="6234312" cy="4245616"/>
          </a:xfrm>
          <a:prstGeom prst="rect">
            <a:avLst/>
          </a:prstGeom>
        </p:spPr>
      </p:pic>
      <p:sp>
        <p:nvSpPr>
          <p:cNvPr id="3" name="Marcador de número de diapositiva 2"/>
          <p:cNvSpPr>
            <a:spLocks noGrp="1"/>
          </p:cNvSpPr>
          <p:nvPr>
            <p:ph type="sldNum" sz="quarter" idx="12"/>
          </p:nvPr>
        </p:nvSpPr>
        <p:spPr/>
        <p:txBody>
          <a:bodyPr/>
          <a:lstStyle/>
          <a:p>
            <a:fld id="{4157A6DE-B0C9-47C2-A09D-C7F8A3BFFA3F}" type="slidenum">
              <a:rPr lang="es-MX" smtClean="0"/>
              <a:t>30</a:t>
            </a:fld>
            <a:endParaRPr lang="es-MX"/>
          </a:p>
        </p:txBody>
      </p:sp>
    </p:spTree>
    <p:extLst>
      <p:ext uri="{BB962C8B-B14F-4D97-AF65-F5344CB8AC3E}">
        <p14:creationId xmlns:p14="http://schemas.microsoft.com/office/powerpoint/2010/main" val="25116875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33375" y="276225"/>
            <a:ext cx="1594855" cy="13865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4 Imagen"/>
          <p:cNvPicPr/>
          <p:nvPr/>
        </p:nvPicPr>
        <p:blipFill rotWithShape="1">
          <a:blip r:embed="rId2" cstate="print">
            <a:extLst>
              <a:ext uri="{28A0092B-C50C-407E-A947-70E740481C1C}">
                <a14:useLocalDpi xmlns:a14="http://schemas.microsoft.com/office/drawing/2010/main" val="0"/>
              </a:ext>
            </a:extLst>
          </a:blip>
          <a:srcRect l="-1" t="19685" r="47559" b="14164"/>
          <a:stretch/>
        </p:blipFill>
        <p:spPr>
          <a:xfrm>
            <a:off x="263950" y="276225"/>
            <a:ext cx="1733704" cy="700758"/>
          </a:xfrm>
          <a:prstGeom prst="rect">
            <a:avLst/>
          </a:prstGeom>
        </p:spPr>
      </p:pic>
      <p:sp>
        <p:nvSpPr>
          <p:cNvPr id="8" name="5 CuadroTexto"/>
          <p:cNvSpPr txBox="1"/>
          <p:nvPr/>
        </p:nvSpPr>
        <p:spPr>
          <a:xfrm>
            <a:off x="768205" y="2284956"/>
            <a:ext cx="8417169" cy="2273443"/>
          </a:xfrm>
          <a:prstGeom prst="rect">
            <a:avLst/>
          </a:prstGeom>
          <a:noFill/>
        </p:spPr>
        <p:txBody>
          <a:bodyPr wrap="square" rtlCol="0">
            <a:spAutoFit/>
          </a:bodyPr>
          <a:lstStyle/>
          <a:p>
            <a:pPr marL="342900" indent="-342900" algn="just">
              <a:lnSpc>
                <a:spcPct val="107000"/>
              </a:lnSpc>
              <a:spcAft>
                <a:spcPts val="800"/>
              </a:spcAft>
              <a:buFont typeface="Wingdings" panose="05000000000000000000" pitchFamily="2" charset="2"/>
              <a:buChar char="q"/>
            </a:pPr>
            <a:r>
              <a:rPr lang="es-MX" sz="2000" dirty="0">
                <a:latin typeface="Arial" panose="020B0604020202020204" pitchFamily="34" charset="0"/>
                <a:ea typeface="Calibri" panose="020F0502020204030204" pitchFamily="34" charset="0"/>
                <a:cs typeface="Times New Roman" panose="02020603050405020304" pitchFamily="18" charset="0"/>
              </a:rPr>
              <a:t>El pasado 15 de enero, mediante acuerdo IEES/CG005/18, se aprobó el </a:t>
            </a:r>
            <a:r>
              <a:rPr lang="es-MX" sz="2000" dirty="0">
                <a:solidFill>
                  <a:srgbClr val="993366"/>
                </a:solidFill>
                <a:latin typeface="Arial" panose="020B0604020202020204" pitchFamily="34" charset="0"/>
                <a:ea typeface="Calibri" panose="020F0502020204030204" pitchFamily="34" charset="0"/>
                <a:cs typeface="Times New Roman" panose="02020603050405020304" pitchFamily="18" charset="0"/>
              </a:rPr>
              <a:t>Reglamento para el </a:t>
            </a:r>
            <a:r>
              <a:rPr lang="es-MX" sz="2000" dirty="0" smtClean="0">
                <a:solidFill>
                  <a:srgbClr val="993366"/>
                </a:solidFill>
                <a:latin typeface="Arial" panose="020B0604020202020204" pitchFamily="34" charset="0"/>
                <a:ea typeface="Calibri" panose="020F0502020204030204" pitchFamily="34" charset="0"/>
                <a:cs typeface="Times New Roman" panose="02020603050405020304" pitchFamily="18" charset="0"/>
              </a:rPr>
              <a:t>Registro </a:t>
            </a:r>
            <a:r>
              <a:rPr lang="es-MX" sz="2000" dirty="0">
                <a:solidFill>
                  <a:srgbClr val="993366"/>
                </a:solidFill>
                <a:latin typeface="Arial" panose="020B0604020202020204" pitchFamily="34" charset="0"/>
                <a:ea typeface="Calibri" panose="020F0502020204030204" pitchFamily="34" charset="0"/>
                <a:cs typeface="Times New Roman" panose="02020603050405020304" pitchFamily="18" charset="0"/>
              </a:rPr>
              <a:t>de </a:t>
            </a:r>
            <a:r>
              <a:rPr lang="es-MX" sz="2000" dirty="0" smtClean="0">
                <a:solidFill>
                  <a:srgbClr val="993366"/>
                </a:solidFill>
                <a:latin typeface="Arial" panose="020B0604020202020204" pitchFamily="34" charset="0"/>
                <a:ea typeface="Calibri" panose="020F0502020204030204" pitchFamily="34" charset="0"/>
                <a:cs typeface="Times New Roman" panose="02020603050405020304" pitchFamily="18" charset="0"/>
              </a:rPr>
              <a:t>Candidaturas </a:t>
            </a:r>
            <a:r>
              <a:rPr lang="es-MX" sz="2000" dirty="0">
                <a:latin typeface="Arial" panose="020B0604020202020204" pitchFamily="34" charset="0"/>
                <a:ea typeface="Calibri" panose="020F0502020204030204" pitchFamily="34" charset="0"/>
                <a:cs typeface="Times New Roman" panose="02020603050405020304" pitchFamily="18" charset="0"/>
              </a:rPr>
              <a:t>a ocupar cargos de elección popular para el proceso electoral local 2017-2018</a:t>
            </a:r>
            <a:r>
              <a:rPr lang="es-MX" sz="2000" dirty="0" smtClean="0">
                <a:latin typeface="Arial" panose="020B0604020202020204" pitchFamily="34" charset="0"/>
                <a:ea typeface="Calibri" panose="020F0502020204030204" pitchFamily="34" charset="0"/>
                <a:cs typeface="Times New Roman" panose="02020603050405020304" pitchFamily="18" charset="0"/>
              </a:rPr>
              <a:t>.</a:t>
            </a:r>
          </a:p>
          <a:p>
            <a:pPr marL="342900" indent="-342900" algn="just">
              <a:lnSpc>
                <a:spcPct val="107000"/>
              </a:lnSpc>
              <a:spcAft>
                <a:spcPts val="800"/>
              </a:spcAft>
              <a:buFont typeface="Wingdings" panose="05000000000000000000" pitchFamily="2" charset="2"/>
              <a:buChar char="q"/>
            </a:pPr>
            <a:endParaRPr lang="es-MX"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spcAft>
                <a:spcPts val="800"/>
              </a:spcAft>
              <a:buFont typeface="Wingdings" panose="05000000000000000000" pitchFamily="2" charset="2"/>
              <a:buChar char="q"/>
            </a:pPr>
            <a:r>
              <a:rPr lang="es-MX" sz="2000" dirty="0">
                <a:latin typeface="Arial" panose="020B0604020202020204" pitchFamily="34" charset="0"/>
                <a:ea typeface="Calibri" panose="020F0502020204030204" pitchFamily="34" charset="0"/>
                <a:cs typeface="Times New Roman" panose="02020603050405020304" pitchFamily="18" charset="0"/>
              </a:rPr>
              <a:t>En ese reglamento se establecen los criterios  que se deberán seguir en el registro de las candidaturas en el presente proceso electoral.</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5 CuadroTexto"/>
          <p:cNvSpPr txBox="1"/>
          <p:nvPr/>
        </p:nvSpPr>
        <p:spPr>
          <a:xfrm>
            <a:off x="1245876" y="1195684"/>
            <a:ext cx="8417169" cy="461665"/>
          </a:xfrm>
          <a:prstGeom prst="rect">
            <a:avLst/>
          </a:prstGeom>
          <a:noFill/>
        </p:spPr>
        <p:txBody>
          <a:bodyPr wrap="square" rtlCol="0">
            <a:spAutoFit/>
          </a:bodyPr>
          <a:lstStyle/>
          <a:p>
            <a:pPr algn="ctr"/>
            <a:r>
              <a:rPr lang="es-MX" sz="2400" b="1" dirty="0" smtClean="0">
                <a:solidFill>
                  <a:srgbClr val="993366"/>
                </a:solidFill>
                <a:effectLst>
                  <a:outerShdw blurRad="38100" dist="38100" dir="2700000" algn="tl">
                    <a:srgbClr val="000000">
                      <a:alpha val="43137"/>
                    </a:srgbClr>
                  </a:outerShdw>
                </a:effectLst>
                <a:latin typeface="Nirmala UI" panose="020B0502040204020203" pitchFamily="34" charset="0"/>
                <a:cs typeface="Nirmala UI" panose="020B0502040204020203" pitchFamily="34" charset="0"/>
              </a:rPr>
              <a:t>REGISTRO DE CANDIDATURAS</a:t>
            </a:r>
            <a:endParaRPr lang="es-MX" sz="2400" b="1" dirty="0">
              <a:solidFill>
                <a:srgbClr val="993366"/>
              </a:solidFill>
              <a:effectLst>
                <a:outerShdw blurRad="38100" dist="38100" dir="2700000" algn="tl">
                  <a:srgbClr val="000000">
                    <a:alpha val="43137"/>
                  </a:srgbClr>
                </a:outerShdw>
              </a:effectLst>
              <a:latin typeface="Nirmala UI" panose="020B0502040204020203" pitchFamily="34" charset="0"/>
              <a:cs typeface="Nirmala UI" panose="020B0502040204020203" pitchFamily="34" charset="0"/>
            </a:endParaRPr>
          </a:p>
        </p:txBody>
      </p:sp>
      <p:sp>
        <p:nvSpPr>
          <p:cNvPr id="2" name="Marcador de número de diapositiva 1"/>
          <p:cNvSpPr>
            <a:spLocks noGrp="1"/>
          </p:cNvSpPr>
          <p:nvPr>
            <p:ph type="sldNum" sz="quarter" idx="12"/>
          </p:nvPr>
        </p:nvSpPr>
        <p:spPr/>
        <p:txBody>
          <a:bodyPr/>
          <a:lstStyle/>
          <a:p>
            <a:fld id="{4157A6DE-B0C9-47C2-A09D-C7F8A3BFFA3F}" type="slidenum">
              <a:rPr lang="es-MX" smtClean="0"/>
              <a:t>31</a:t>
            </a:fld>
            <a:endParaRPr lang="es-MX"/>
          </a:p>
        </p:txBody>
      </p:sp>
    </p:spTree>
    <p:extLst>
      <p:ext uri="{BB962C8B-B14F-4D97-AF65-F5344CB8AC3E}">
        <p14:creationId xmlns:p14="http://schemas.microsoft.com/office/powerpoint/2010/main" val="176224751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33375" y="276225"/>
            <a:ext cx="1594855" cy="13865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4 Imagen"/>
          <p:cNvPicPr/>
          <p:nvPr/>
        </p:nvPicPr>
        <p:blipFill rotWithShape="1">
          <a:blip r:embed="rId2" cstate="print">
            <a:extLst>
              <a:ext uri="{28A0092B-C50C-407E-A947-70E740481C1C}">
                <a14:useLocalDpi xmlns:a14="http://schemas.microsoft.com/office/drawing/2010/main" val="0"/>
              </a:ext>
            </a:extLst>
          </a:blip>
          <a:srcRect l="-1" t="19685" r="47559" b="14164"/>
          <a:stretch/>
        </p:blipFill>
        <p:spPr>
          <a:xfrm>
            <a:off x="263950" y="276225"/>
            <a:ext cx="1733704" cy="700758"/>
          </a:xfrm>
          <a:prstGeom prst="rect">
            <a:avLst/>
          </a:prstGeom>
        </p:spPr>
      </p:pic>
      <p:sp>
        <p:nvSpPr>
          <p:cNvPr id="6" name="5 CuadroTexto"/>
          <p:cNvSpPr txBox="1"/>
          <p:nvPr/>
        </p:nvSpPr>
        <p:spPr>
          <a:xfrm>
            <a:off x="1623662" y="515318"/>
            <a:ext cx="8417169" cy="461665"/>
          </a:xfrm>
          <a:prstGeom prst="rect">
            <a:avLst/>
          </a:prstGeom>
          <a:noFill/>
        </p:spPr>
        <p:txBody>
          <a:bodyPr wrap="square" rtlCol="0">
            <a:spAutoFit/>
          </a:bodyPr>
          <a:lstStyle/>
          <a:p>
            <a:pPr algn="ctr"/>
            <a:r>
              <a:rPr lang="es-MX" sz="2400" b="1" dirty="0" smtClean="0">
                <a:solidFill>
                  <a:srgbClr val="993366"/>
                </a:solidFill>
                <a:effectLst>
                  <a:outerShdw blurRad="38100" dist="38100" dir="2700000" algn="tl">
                    <a:srgbClr val="000000">
                      <a:alpha val="43137"/>
                    </a:srgbClr>
                  </a:outerShdw>
                </a:effectLst>
                <a:latin typeface="Nirmala UI" panose="020B0502040204020203" pitchFamily="34" charset="0"/>
                <a:cs typeface="Nirmala UI" panose="020B0502040204020203" pitchFamily="34" charset="0"/>
              </a:rPr>
              <a:t>REGISTRO DE CANDIDATURAS</a:t>
            </a:r>
            <a:endParaRPr lang="es-MX" sz="2400" b="1" dirty="0">
              <a:solidFill>
                <a:srgbClr val="993366"/>
              </a:solidFill>
              <a:effectLst>
                <a:outerShdw blurRad="38100" dist="38100" dir="2700000" algn="tl">
                  <a:srgbClr val="000000">
                    <a:alpha val="43137"/>
                  </a:srgbClr>
                </a:outerShdw>
              </a:effectLst>
              <a:latin typeface="Nirmala UI" panose="020B0502040204020203" pitchFamily="34" charset="0"/>
              <a:cs typeface="Nirmala UI" panose="020B0502040204020203" pitchFamily="34" charset="0"/>
            </a:endParaRPr>
          </a:p>
        </p:txBody>
      </p:sp>
      <p:sp>
        <p:nvSpPr>
          <p:cNvPr id="10" name="Marcador de contenido 9"/>
          <p:cNvSpPr>
            <a:spLocks noGrp="1"/>
          </p:cNvSpPr>
          <p:nvPr>
            <p:ph sz="half" idx="1"/>
          </p:nvPr>
        </p:nvSpPr>
        <p:spPr>
          <a:xfrm>
            <a:off x="333375" y="1221900"/>
            <a:ext cx="4648058" cy="5424560"/>
          </a:xfrm>
        </p:spPr>
        <p:txBody>
          <a:bodyPr>
            <a:noAutofit/>
          </a:bodyPr>
          <a:lstStyle/>
          <a:p>
            <a:pPr marL="0" indent="0" algn="just">
              <a:lnSpc>
                <a:spcPct val="107000"/>
              </a:lnSpc>
              <a:spcAft>
                <a:spcPts val="800"/>
              </a:spcAft>
              <a:buNone/>
            </a:pPr>
            <a:r>
              <a:rPr lang="es-MX" sz="2000" b="1" dirty="0">
                <a:solidFill>
                  <a:srgbClr val="993366"/>
                </a:solidFill>
                <a:latin typeface="Arial" panose="020B0604020202020204" pitchFamily="34" charset="0"/>
                <a:ea typeface="Calibri" panose="020F0502020204030204" pitchFamily="34" charset="0"/>
                <a:cs typeface="Times New Roman" panose="02020603050405020304" pitchFamily="18" charset="0"/>
              </a:rPr>
              <a:t>A</a:t>
            </a:r>
            <a:r>
              <a:rPr lang="es-MX" sz="2000" b="1" dirty="0" smtClean="0">
                <a:solidFill>
                  <a:srgbClr val="993366"/>
                </a:solidFill>
                <a:latin typeface="Arial" panose="020B0604020202020204" pitchFamily="34" charset="0"/>
                <a:ea typeface="Calibri" panose="020F0502020204030204" pitchFamily="34" charset="0"/>
                <a:cs typeface="Times New Roman" panose="02020603050405020304" pitchFamily="18" charset="0"/>
              </a:rPr>
              <a:t>spectos </a:t>
            </a:r>
            <a:r>
              <a:rPr lang="es-MX" sz="2000" b="1" dirty="0">
                <a:solidFill>
                  <a:srgbClr val="993366"/>
                </a:solidFill>
                <a:latin typeface="Arial" panose="020B0604020202020204" pitchFamily="34" charset="0"/>
                <a:ea typeface="Calibri" panose="020F0502020204030204" pitchFamily="34" charset="0"/>
                <a:cs typeface="Times New Roman" panose="02020603050405020304" pitchFamily="18" charset="0"/>
              </a:rPr>
              <a:t>a </a:t>
            </a:r>
            <a:r>
              <a:rPr lang="es-MX" sz="2000" b="1" dirty="0" smtClean="0">
                <a:solidFill>
                  <a:srgbClr val="993366"/>
                </a:solidFill>
                <a:latin typeface="Arial" panose="020B0604020202020204" pitchFamily="34" charset="0"/>
                <a:ea typeface="Calibri" panose="020F0502020204030204" pitchFamily="34" charset="0"/>
                <a:cs typeface="Times New Roman" panose="02020603050405020304" pitchFamily="18" charset="0"/>
              </a:rPr>
              <a:t>destacar:</a:t>
            </a:r>
            <a:endParaRPr lang="es-MX" sz="2000" b="1" dirty="0">
              <a:solidFill>
                <a:srgbClr val="993366"/>
              </a:solidFill>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s-MX" sz="2000" dirty="0">
                <a:latin typeface="Arial" panose="020B0604020202020204" pitchFamily="34" charset="0"/>
                <a:ea typeface="Calibri" panose="020F0502020204030204" pitchFamily="34" charset="0"/>
                <a:cs typeface="Times New Roman" panose="02020603050405020304" pitchFamily="18" charset="0"/>
              </a:rPr>
              <a:t>1.- Se elimina en el glosario el concepto de “nativo”, atendiendo a la reforma al artículo 25 constitucional, relativo a los requisitos para ser Diputado, en el que, contrario al proceso electoral anterior, ya no es una exigencia el ser nativo del distrito electoral por el que se va a contender</a:t>
            </a:r>
            <a:r>
              <a:rPr lang="es-MX" sz="2000" dirty="0" smtClean="0">
                <a:latin typeface="Arial" panose="020B0604020202020204" pitchFamily="34" charset="0"/>
                <a:ea typeface="Calibri" panose="020F0502020204030204" pitchFamily="34" charset="0"/>
                <a:cs typeface="Times New Roman" panose="02020603050405020304" pitchFamily="18" charset="0"/>
              </a:rPr>
              <a:t>.</a:t>
            </a:r>
            <a:endParaRPr lang="es-MX"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ángulo 11"/>
          <p:cNvSpPr/>
          <p:nvPr/>
        </p:nvSpPr>
        <p:spPr>
          <a:xfrm>
            <a:off x="5251915" y="2036893"/>
            <a:ext cx="4902421" cy="4027577"/>
          </a:xfrm>
          <a:prstGeom prst="rect">
            <a:avLst/>
          </a:prstGeom>
        </p:spPr>
        <p:txBody>
          <a:bodyPr wrap="square">
            <a:spAutoFit/>
          </a:bodyPr>
          <a:lstStyle/>
          <a:p>
            <a:pPr lvl="0" algn="just" defTabSz="864017">
              <a:lnSpc>
                <a:spcPct val="107000"/>
              </a:lnSpc>
              <a:spcBef>
                <a:spcPts val="945"/>
              </a:spcBef>
              <a:spcAft>
                <a:spcPts val="800"/>
              </a:spcAft>
            </a:pPr>
            <a:r>
              <a:rPr lang="es-MX" sz="2000" dirty="0">
                <a:solidFill>
                  <a:prstClr val="black"/>
                </a:solidFill>
                <a:latin typeface="Arial" panose="020B0604020202020204" pitchFamily="34" charset="0"/>
                <a:ea typeface="Calibri" panose="020F0502020204030204" pitchFamily="34" charset="0"/>
                <a:cs typeface="Times New Roman" panose="02020603050405020304" pitchFamily="18" charset="0"/>
              </a:rPr>
              <a:t>2.- </a:t>
            </a:r>
            <a:r>
              <a:rPr lang="es-MX" sz="2000" dirty="0" smtClean="0">
                <a:solidFill>
                  <a:prstClr val="black"/>
                </a:solidFill>
                <a:latin typeface="Arial" panose="020B0604020202020204" pitchFamily="34" charset="0"/>
                <a:ea typeface="Calibri" panose="020F0502020204030204" pitchFamily="34" charset="0"/>
                <a:cs typeface="Times New Roman" panose="02020603050405020304" pitchFamily="18" charset="0"/>
              </a:rPr>
              <a:t>En el artículo 6 del </a:t>
            </a:r>
            <a:r>
              <a:rPr lang="es-MX" sz="2000" dirty="0">
                <a:solidFill>
                  <a:prstClr val="black"/>
                </a:solidFill>
                <a:latin typeface="Arial" panose="020B0604020202020204" pitchFamily="34" charset="0"/>
                <a:ea typeface="Calibri" panose="020F0502020204030204" pitchFamily="34" charset="0"/>
                <a:cs typeface="Times New Roman" panose="02020603050405020304" pitchFamily="18" charset="0"/>
              </a:rPr>
              <a:t>Reglamento de Registro de Candidaturas a Cargos de Elección </a:t>
            </a:r>
            <a:r>
              <a:rPr lang="es-MX" sz="2000" dirty="0" smtClean="0">
                <a:solidFill>
                  <a:prstClr val="black"/>
                </a:solidFill>
                <a:latin typeface="Arial" panose="020B0604020202020204" pitchFamily="34" charset="0"/>
                <a:ea typeface="Calibri" panose="020F0502020204030204" pitchFamily="34" charset="0"/>
                <a:cs typeface="Times New Roman" panose="02020603050405020304" pitchFamily="18" charset="0"/>
              </a:rPr>
              <a:t>Popular, </a:t>
            </a:r>
            <a:r>
              <a:rPr lang="es-MX" sz="2000" dirty="0">
                <a:solidFill>
                  <a:prstClr val="black"/>
                </a:solidFill>
                <a:latin typeface="Arial" panose="020B0604020202020204" pitchFamily="34" charset="0"/>
                <a:ea typeface="Calibri" panose="020F0502020204030204" pitchFamily="34" charset="0"/>
                <a:cs typeface="Times New Roman" panose="02020603050405020304" pitchFamily="18" charset="0"/>
              </a:rPr>
              <a:t>s</a:t>
            </a:r>
            <a:r>
              <a:rPr lang="es-MX" sz="2000" dirty="0" smtClean="0">
                <a:solidFill>
                  <a:prstClr val="black"/>
                </a:solidFill>
                <a:latin typeface="Arial" panose="020B0604020202020204" pitchFamily="34" charset="0"/>
                <a:ea typeface="Calibri" panose="020F0502020204030204" pitchFamily="34" charset="0"/>
                <a:cs typeface="Times New Roman" panose="02020603050405020304" pitchFamily="18" charset="0"/>
              </a:rPr>
              <a:t>e </a:t>
            </a:r>
            <a:r>
              <a:rPr lang="es-MX" sz="2000" dirty="0">
                <a:solidFill>
                  <a:prstClr val="black"/>
                </a:solidFill>
                <a:latin typeface="Arial" panose="020B0604020202020204" pitchFamily="34" charset="0"/>
                <a:ea typeface="Calibri" panose="020F0502020204030204" pitchFamily="34" charset="0"/>
                <a:cs typeface="Times New Roman" panose="02020603050405020304" pitchFamily="18" charset="0"/>
              </a:rPr>
              <a:t>contempla el caso de un registro de candidatura simultaneo para el proceso local y el federal, se establece que el INE consultará al partido político correspondiente cual debe prevalecer, en lugar de proceder a la cancelación automática del registro local, atendiendo al </a:t>
            </a:r>
            <a:r>
              <a:rPr lang="es-MX" sz="2000" b="1" i="1" dirty="0">
                <a:solidFill>
                  <a:prstClr val="black"/>
                </a:solidFill>
                <a:latin typeface="Arial" panose="020B0604020202020204" pitchFamily="34" charset="0"/>
                <a:ea typeface="Calibri" panose="020F0502020204030204" pitchFamily="34" charset="0"/>
                <a:cs typeface="Times New Roman" panose="02020603050405020304" pitchFamily="18" charset="0"/>
              </a:rPr>
              <a:t>Acuerdo INE/CG508/2017 respecto a los criterios para el registro de candidaturas</a:t>
            </a:r>
            <a:r>
              <a:rPr lang="es-MX" sz="2000" b="1" i="1" dirty="0" smtClean="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s-MX" sz="2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 name="Marcador de número de diapositiva 1"/>
          <p:cNvSpPr>
            <a:spLocks noGrp="1"/>
          </p:cNvSpPr>
          <p:nvPr>
            <p:ph type="sldNum" sz="quarter" idx="12"/>
          </p:nvPr>
        </p:nvSpPr>
        <p:spPr/>
        <p:txBody>
          <a:bodyPr/>
          <a:lstStyle/>
          <a:p>
            <a:fld id="{4157A6DE-B0C9-47C2-A09D-C7F8A3BFFA3F}" type="slidenum">
              <a:rPr lang="es-MX" smtClean="0"/>
              <a:t>32</a:t>
            </a:fld>
            <a:endParaRPr lang="es-MX"/>
          </a:p>
        </p:txBody>
      </p:sp>
    </p:spTree>
    <p:extLst>
      <p:ext uri="{BB962C8B-B14F-4D97-AF65-F5344CB8AC3E}">
        <p14:creationId xmlns:p14="http://schemas.microsoft.com/office/powerpoint/2010/main" val="209215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33374" y="626604"/>
            <a:ext cx="1594855" cy="13865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4 Imagen"/>
          <p:cNvPicPr/>
          <p:nvPr/>
        </p:nvPicPr>
        <p:blipFill rotWithShape="1">
          <a:blip r:embed="rId2" cstate="print">
            <a:extLst>
              <a:ext uri="{28A0092B-C50C-407E-A947-70E740481C1C}">
                <a14:useLocalDpi xmlns:a14="http://schemas.microsoft.com/office/drawing/2010/main" val="0"/>
              </a:ext>
            </a:extLst>
          </a:blip>
          <a:srcRect l="-1" t="19685" r="47559" b="14164"/>
          <a:stretch/>
        </p:blipFill>
        <p:spPr>
          <a:xfrm>
            <a:off x="263950" y="276225"/>
            <a:ext cx="1733704" cy="700758"/>
          </a:xfrm>
          <a:prstGeom prst="rect">
            <a:avLst/>
          </a:prstGeom>
        </p:spPr>
      </p:pic>
      <p:sp>
        <p:nvSpPr>
          <p:cNvPr id="6" name="5 CuadroTexto"/>
          <p:cNvSpPr txBox="1"/>
          <p:nvPr/>
        </p:nvSpPr>
        <p:spPr>
          <a:xfrm>
            <a:off x="1623662" y="515318"/>
            <a:ext cx="8417169" cy="461665"/>
          </a:xfrm>
          <a:prstGeom prst="rect">
            <a:avLst/>
          </a:prstGeom>
          <a:noFill/>
        </p:spPr>
        <p:txBody>
          <a:bodyPr wrap="square" rtlCol="0">
            <a:spAutoFit/>
          </a:bodyPr>
          <a:lstStyle/>
          <a:p>
            <a:pPr algn="ctr"/>
            <a:r>
              <a:rPr lang="es-MX" sz="2400" b="1" dirty="0" smtClean="0">
                <a:solidFill>
                  <a:srgbClr val="993366"/>
                </a:solidFill>
                <a:effectLst>
                  <a:outerShdw blurRad="38100" dist="38100" dir="2700000" algn="tl">
                    <a:srgbClr val="000000">
                      <a:alpha val="43137"/>
                    </a:srgbClr>
                  </a:outerShdw>
                </a:effectLst>
                <a:latin typeface="Nirmala UI" panose="020B0502040204020203" pitchFamily="34" charset="0"/>
                <a:cs typeface="Nirmala UI" panose="020B0502040204020203" pitchFamily="34" charset="0"/>
              </a:rPr>
              <a:t>REGISTRO DE CANDIDATURAS</a:t>
            </a:r>
            <a:endParaRPr lang="es-MX" sz="2400" b="1" dirty="0">
              <a:solidFill>
                <a:srgbClr val="993366"/>
              </a:solidFill>
              <a:effectLst>
                <a:outerShdw blurRad="38100" dist="38100" dir="2700000" algn="tl">
                  <a:srgbClr val="000000">
                    <a:alpha val="43137"/>
                  </a:srgbClr>
                </a:outerShdw>
              </a:effectLst>
              <a:latin typeface="Nirmala UI" panose="020B0502040204020203" pitchFamily="34" charset="0"/>
              <a:cs typeface="Nirmala UI" panose="020B0502040204020203" pitchFamily="34" charset="0"/>
            </a:endParaRPr>
          </a:p>
        </p:txBody>
      </p:sp>
      <p:sp>
        <p:nvSpPr>
          <p:cNvPr id="10" name="Marcador de contenido 9"/>
          <p:cNvSpPr>
            <a:spLocks noGrp="1"/>
          </p:cNvSpPr>
          <p:nvPr>
            <p:ph sz="half" idx="1"/>
          </p:nvPr>
        </p:nvSpPr>
        <p:spPr>
          <a:xfrm>
            <a:off x="5437548" y="2214668"/>
            <a:ext cx="4743592" cy="3500332"/>
          </a:xfrm>
        </p:spPr>
        <p:txBody>
          <a:bodyPr>
            <a:noAutofit/>
          </a:bodyPr>
          <a:lstStyle/>
          <a:p>
            <a:pPr marL="0" indent="0" algn="just">
              <a:lnSpc>
                <a:spcPct val="107000"/>
              </a:lnSpc>
              <a:spcAft>
                <a:spcPts val="800"/>
              </a:spcAft>
              <a:buNone/>
            </a:pPr>
            <a:r>
              <a:rPr lang="es-MX" sz="2000" dirty="0" smtClean="0">
                <a:latin typeface="Arial" panose="020B0604020202020204" pitchFamily="34" charset="0"/>
                <a:ea typeface="Calibri" panose="020F0502020204030204" pitchFamily="34" charset="0"/>
                <a:cs typeface="Arial" panose="020B0604020202020204" pitchFamily="34" charset="0"/>
              </a:rPr>
              <a:t>4</a:t>
            </a:r>
            <a:r>
              <a:rPr lang="es-MX" sz="2000" dirty="0">
                <a:latin typeface="Arial" panose="020B0604020202020204" pitchFamily="34" charset="0"/>
                <a:ea typeface="Calibri" panose="020F0502020204030204" pitchFamily="34" charset="0"/>
                <a:cs typeface="Arial" panose="020B0604020202020204" pitchFamily="34" charset="0"/>
              </a:rPr>
              <a:t>.- Como medida preventiva, para el caso de duplicidad de registros, se establece una obligación a los partidos de informar al instituto cual será la instancia facultada para realizar los registros, así como también se da claridad al procedimiento a seguir en el caso de que se actualice dicho supuesto (Artículos 9 y 10, </a:t>
            </a:r>
            <a:r>
              <a:rPr lang="es-MX" sz="2000" dirty="0">
                <a:latin typeface="Arial" panose="020B0604020202020204" pitchFamily="34" charset="0"/>
                <a:ea typeface="Calibri" panose="020F0502020204030204" pitchFamily="34" charset="0"/>
                <a:cs typeface="Times New Roman" panose="02020603050405020304" pitchFamily="18" charset="0"/>
              </a:rPr>
              <a:t>Reglamento de Registro de Candidaturas del IEES</a:t>
            </a:r>
            <a:r>
              <a:rPr lang="es-MX" sz="2000" dirty="0" smtClean="0">
                <a:latin typeface="Arial" panose="020B0604020202020204" pitchFamily="34" charset="0"/>
                <a:ea typeface="Calibri" panose="020F0502020204030204" pitchFamily="34" charset="0"/>
                <a:cs typeface="Times New Roman" panose="02020603050405020304" pitchFamily="18" charset="0"/>
              </a:rPr>
              <a:t>).</a:t>
            </a:r>
            <a:endParaRPr lang="es-MX" sz="2000" dirty="0" smtClean="0">
              <a:latin typeface="Arial" panose="020B0604020202020204" pitchFamily="34" charset="0"/>
              <a:ea typeface="Calibri" panose="020F0502020204030204" pitchFamily="34" charset="0"/>
              <a:cs typeface="Arial" panose="020B0604020202020204" pitchFamily="34" charset="0"/>
            </a:endParaRPr>
          </a:p>
          <a:p>
            <a:pPr marL="0" indent="0" algn="just">
              <a:lnSpc>
                <a:spcPct val="107000"/>
              </a:lnSpc>
              <a:spcAft>
                <a:spcPts val="800"/>
              </a:spcAft>
              <a:buNone/>
            </a:pPr>
            <a:r>
              <a:rPr lang="es-MX" sz="2000" dirty="0" smtClean="0">
                <a:latin typeface="Arial" panose="020B0604020202020204" pitchFamily="34" charset="0"/>
                <a:ea typeface="Calibri" panose="020F0502020204030204" pitchFamily="34" charset="0"/>
                <a:cs typeface="Arial" panose="020B0604020202020204" pitchFamily="34" charset="0"/>
              </a:rPr>
              <a:t> </a:t>
            </a:r>
            <a:endParaRPr lang="es-MX" sz="2000" dirty="0">
              <a:latin typeface="Arial" panose="020B0604020202020204" pitchFamily="34" charset="0"/>
              <a:ea typeface="Calibri" panose="020F0502020204030204" pitchFamily="34" charset="0"/>
              <a:cs typeface="Arial" panose="020B0604020202020204" pitchFamily="34" charset="0"/>
            </a:endParaRPr>
          </a:p>
          <a:p>
            <a:pPr marL="0" indent="0" algn="just">
              <a:lnSpc>
                <a:spcPct val="107000"/>
              </a:lnSpc>
              <a:spcAft>
                <a:spcPts val="800"/>
              </a:spcAft>
              <a:buNone/>
            </a:pPr>
            <a:endParaRPr lang="es-MX"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ángulo 2"/>
          <p:cNvSpPr/>
          <p:nvPr/>
        </p:nvSpPr>
        <p:spPr>
          <a:xfrm>
            <a:off x="570230" y="2013163"/>
            <a:ext cx="4425798" cy="2833276"/>
          </a:xfrm>
          <a:prstGeom prst="rect">
            <a:avLst/>
          </a:prstGeom>
        </p:spPr>
        <p:txBody>
          <a:bodyPr wrap="square">
            <a:spAutoFit/>
          </a:bodyPr>
          <a:lstStyle/>
          <a:p>
            <a:pPr algn="just">
              <a:lnSpc>
                <a:spcPct val="107000"/>
              </a:lnSpc>
              <a:spcAft>
                <a:spcPts val="800"/>
              </a:spcAft>
            </a:pPr>
            <a:r>
              <a:rPr lang="es-MX" sz="2000" b="1" dirty="0">
                <a:solidFill>
                  <a:srgbClr val="993366"/>
                </a:solidFill>
                <a:latin typeface="Arial" panose="020B0604020202020204" pitchFamily="34" charset="0"/>
                <a:ea typeface="Calibri" panose="020F0502020204030204" pitchFamily="34" charset="0"/>
                <a:cs typeface="Times New Roman" panose="02020603050405020304" pitchFamily="18" charset="0"/>
              </a:rPr>
              <a:t>A</a:t>
            </a:r>
            <a:r>
              <a:rPr lang="es-MX" sz="2000" b="1" dirty="0" smtClean="0">
                <a:solidFill>
                  <a:srgbClr val="993366"/>
                </a:solidFill>
                <a:latin typeface="Arial" panose="020B0604020202020204" pitchFamily="34" charset="0"/>
                <a:ea typeface="Calibri" panose="020F0502020204030204" pitchFamily="34" charset="0"/>
                <a:cs typeface="Times New Roman" panose="02020603050405020304" pitchFamily="18" charset="0"/>
              </a:rPr>
              <a:t>spectos </a:t>
            </a:r>
            <a:r>
              <a:rPr lang="es-MX" sz="2000" b="1" dirty="0">
                <a:solidFill>
                  <a:srgbClr val="993366"/>
                </a:solidFill>
                <a:latin typeface="Arial" panose="020B0604020202020204" pitchFamily="34" charset="0"/>
                <a:ea typeface="Calibri" panose="020F0502020204030204" pitchFamily="34" charset="0"/>
                <a:cs typeface="Times New Roman" panose="02020603050405020304" pitchFamily="18" charset="0"/>
              </a:rPr>
              <a:t>a </a:t>
            </a:r>
            <a:r>
              <a:rPr lang="es-MX" sz="2000" b="1" dirty="0" smtClean="0">
                <a:solidFill>
                  <a:srgbClr val="993366"/>
                </a:solidFill>
                <a:latin typeface="Arial" panose="020B0604020202020204" pitchFamily="34" charset="0"/>
                <a:ea typeface="Calibri" panose="020F0502020204030204" pitchFamily="34" charset="0"/>
                <a:cs typeface="Times New Roman" panose="02020603050405020304" pitchFamily="18" charset="0"/>
              </a:rPr>
              <a:t>destacar:</a:t>
            </a:r>
            <a:endParaRPr lang="es-MX" sz="2000" b="1" dirty="0">
              <a:solidFill>
                <a:srgbClr val="993366"/>
              </a:solidFill>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es-MX" sz="1400" dirty="0" smtClean="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MX" sz="2000" dirty="0" smtClean="0">
                <a:latin typeface="Arial" panose="020B0604020202020204" pitchFamily="34" charset="0"/>
                <a:ea typeface="Calibri" panose="020F0502020204030204" pitchFamily="34" charset="0"/>
                <a:cs typeface="Times New Roman" panose="02020603050405020304" pitchFamily="18" charset="0"/>
              </a:rPr>
              <a:t>3</a:t>
            </a:r>
            <a:r>
              <a:rPr lang="es-MX" sz="2000" dirty="0">
                <a:latin typeface="Arial" panose="020B0604020202020204" pitchFamily="34" charset="0"/>
                <a:ea typeface="Calibri" panose="020F0502020204030204" pitchFamily="34" charset="0"/>
                <a:cs typeface="Times New Roman" panose="02020603050405020304" pitchFamily="18" charset="0"/>
              </a:rPr>
              <a:t>.- Se agrega en el artículo 7 del reglamento una disposición de la LGPP relativa a la prohibición del registro de candidaturas coincidentes con una coalición o candidatura común.</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Marcador de número de diapositiva 1"/>
          <p:cNvSpPr>
            <a:spLocks noGrp="1"/>
          </p:cNvSpPr>
          <p:nvPr>
            <p:ph type="sldNum" sz="quarter" idx="12"/>
          </p:nvPr>
        </p:nvSpPr>
        <p:spPr/>
        <p:txBody>
          <a:bodyPr/>
          <a:lstStyle/>
          <a:p>
            <a:fld id="{4157A6DE-B0C9-47C2-A09D-C7F8A3BFFA3F}" type="slidenum">
              <a:rPr lang="es-MX" smtClean="0"/>
              <a:t>33</a:t>
            </a:fld>
            <a:endParaRPr lang="es-MX"/>
          </a:p>
        </p:txBody>
      </p:sp>
    </p:spTree>
    <p:extLst>
      <p:ext uri="{BB962C8B-B14F-4D97-AF65-F5344CB8AC3E}">
        <p14:creationId xmlns:p14="http://schemas.microsoft.com/office/powerpoint/2010/main" val="324609023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33374" y="626604"/>
            <a:ext cx="1594855" cy="13865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4 Imagen"/>
          <p:cNvPicPr/>
          <p:nvPr/>
        </p:nvPicPr>
        <p:blipFill rotWithShape="1">
          <a:blip r:embed="rId2" cstate="print">
            <a:extLst>
              <a:ext uri="{28A0092B-C50C-407E-A947-70E740481C1C}">
                <a14:useLocalDpi xmlns:a14="http://schemas.microsoft.com/office/drawing/2010/main" val="0"/>
              </a:ext>
            </a:extLst>
          </a:blip>
          <a:srcRect l="-1" t="19685" r="47559" b="14164"/>
          <a:stretch/>
        </p:blipFill>
        <p:spPr>
          <a:xfrm>
            <a:off x="263950" y="276225"/>
            <a:ext cx="1733704" cy="700758"/>
          </a:xfrm>
          <a:prstGeom prst="rect">
            <a:avLst/>
          </a:prstGeom>
        </p:spPr>
      </p:pic>
      <p:sp>
        <p:nvSpPr>
          <p:cNvPr id="6" name="5 CuadroTexto"/>
          <p:cNvSpPr txBox="1"/>
          <p:nvPr/>
        </p:nvSpPr>
        <p:spPr>
          <a:xfrm>
            <a:off x="1623662" y="515318"/>
            <a:ext cx="8417169" cy="461665"/>
          </a:xfrm>
          <a:prstGeom prst="rect">
            <a:avLst/>
          </a:prstGeom>
          <a:noFill/>
        </p:spPr>
        <p:txBody>
          <a:bodyPr wrap="square" rtlCol="0">
            <a:spAutoFit/>
          </a:bodyPr>
          <a:lstStyle/>
          <a:p>
            <a:pPr algn="ctr"/>
            <a:r>
              <a:rPr lang="es-MX" sz="2400" b="1" dirty="0" smtClean="0">
                <a:solidFill>
                  <a:srgbClr val="993366"/>
                </a:solidFill>
                <a:effectLst>
                  <a:outerShdw blurRad="38100" dist="38100" dir="2700000" algn="tl">
                    <a:srgbClr val="000000">
                      <a:alpha val="43137"/>
                    </a:srgbClr>
                  </a:outerShdw>
                </a:effectLst>
                <a:latin typeface="Nirmala UI" panose="020B0502040204020203" pitchFamily="34" charset="0"/>
                <a:cs typeface="Nirmala UI" panose="020B0502040204020203" pitchFamily="34" charset="0"/>
              </a:rPr>
              <a:t>REGISTRO DE CANDIDATURAS</a:t>
            </a:r>
            <a:endParaRPr lang="es-MX" sz="2400" b="1" dirty="0">
              <a:solidFill>
                <a:srgbClr val="993366"/>
              </a:solidFill>
              <a:effectLst>
                <a:outerShdw blurRad="38100" dist="38100" dir="2700000" algn="tl">
                  <a:srgbClr val="000000">
                    <a:alpha val="43137"/>
                  </a:srgbClr>
                </a:outerShdw>
              </a:effectLst>
              <a:latin typeface="Nirmala UI" panose="020B0502040204020203" pitchFamily="34" charset="0"/>
              <a:cs typeface="Nirmala UI" panose="020B0502040204020203" pitchFamily="34" charset="0"/>
            </a:endParaRPr>
          </a:p>
        </p:txBody>
      </p:sp>
      <p:sp>
        <p:nvSpPr>
          <p:cNvPr id="10" name="Marcador de contenido 9"/>
          <p:cNvSpPr>
            <a:spLocks noGrp="1"/>
          </p:cNvSpPr>
          <p:nvPr>
            <p:ph sz="half" idx="1"/>
          </p:nvPr>
        </p:nvSpPr>
        <p:spPr>
          <a:xfrm>
            <a:off x="5832246" y="1371509"/>
            <a:ext cx="4743592" cy="1283307"/>
          </a:xfrm>
        </p:spPr>
        <p:txBody>
          <a:bodyPr>
            <a:noAutofit/>
          </a:bodyPr>
          <a:lstStyle/>
          <a:p>
            <a:pPr marL="0" indent="0" algn="just">
              <a:lnSpc>
                <a:spcPct val="107000"/>
              </a:lnSpc>
              <a:spcAft>
                <a:spcPts val="800"/>
              </a:spcAft>
              <a:buNone/>
            </a:pPr>
            <a:r>
              <a:rPr lang="es-MX" sz="2000" dirty="0">
                <a:latin typeface="Arial" panose="020B0604020202020204" pitchFamily="34" charset="0"/>
                <a:ea typeface="Calibri" panose="020F0502020204030204" pitchFamily="34" charset="0"/>
                <a:cs typeface="Arial" panose="020B0604020202020204" pitchFamily="34" charset="0"/>
              </a:rPr>
              <a:t>6.- En el artículo 14 se regula lo relativo al sobrenombre, el procedimiento que se deberá seguir para que se incluya en la boleta y sus características</a:t>
            </a:r>
            <a:r>
              <a:rPr lang="es-MX" sz="2000" dirty="0" smtClean="0">
                <a:latin typeface="Arial" panose="020B0604020202020204" pitchFamily="34" charset="0"/>
                <a:ea typeface="Calibri" panose="020F0502020204030204" pitchFamily="34" charset="0"/>
                <a:cs typeface="Arial" panose="020B0604020202020204" pitchFamily="34" charset="0"/>
              </a:rPr>
              <a:t>.</a:t>
            </a:r>
          </a:p>
          <a:p>
            <a:pPr marL="0" indent="0" algn="just">
              <a:lnSpc>
                <a:spcPct val="107000"/>
              </a:lnSpc>
              <a:spcAft>
                <a:spcPts val="800"/>
              </a:spcAft>
              <a:buNone/>
            </a:pPr>
            <a:endParaRPr lang="es-MX" sz="2000" dirty="0" smtClean="0">
              <a:latin typeface="Arial" panose="020B0604020202020204" pitchFamily="34" charset="0"/>
              <a:ea typeface="Calibri" panose="020F0502020204030204" pitchFamily="34" charset="0"/>
              <a:cs typeface="Arial" panose="020B0604020202020204" pitchFamily="34" charset="0"/>
            </a:endParaRPr>
          </a:p>
          <a:p>
            <a:pPr marL="0" indent="0" algn="just">
              <a:lnSpc>
                <a:spcPct val="107000"/>
              </a:lnSpc>
              <a:spcAft>
                <a:spcPts val="800"/>
              </a:spcAft>
              <a:buNone/>
            </a:pPr>
            <a:r>
              <a:rPr lang="es-MX" sz="2000" dirty="0">
                <a:latin typeface="Arial" panose="020B0604020202020204" pitchFamily="34" charset="0"/>
                <a:ea typeface="Calibri" panose="020F0502020204030204" pitchFamily="34" charset="0"/>
                <a:cs typeface="Arial" panose="020B0604020202020204" pitchFamily="34" charset="0"/>
              </a:rPr>
              <a:t>7.- En el artículo 17 se precisa lo que señala el artículo 209 de la LIPEES, respecto al cómputo de los votos en el caso de sustitución o cancelación de las candidaturas si las boletas ya estuvieren impresas.</a:t>
            </a:r>
          </a:p>
        </p:txBody>
      </p:sp>
      <p:sp>
        <p:nvSpPr>
          <p:cNvPr id="3" name="Rectángulo 2"/>
          <p:cNvSpPr/>
          <p:nvPr/>
        </p:nvSpPr>
        <p:spPr>
          <a:xfrm>
            <a:off x="582930" y="1625508"/>
            <a:ext cx="4425798" cy="4249368"/>
          </a:xfrm>
          <a:prstGeom prst="rect">
            <a:avLst/>
          </a:prstGeom>
        </p:spPr>
        <p:txBody>
          <a:bodyPr wrap="square">
            <a:spAutoFit/>
          </a:bodyPr>
          <a:lstStyle/>
          <a:p>
            <a:pPr algn="just">
              <a:lnSpc>
                <a:spcPct val="107000"/>
              </a:lnSpc>
              <a:spcAft>
                <a:spcPts val="800"/>
              </a:spcAft>
            </a:pPr>
            <a:r>
              <a:rPr lang="es-MX" sz="2000" b="1" dirty="0">
                <a:solidFill>
                  <a:srgbClr val="993366"/>
                </a:solidFill>
                <a:latin typeface="Arial" panose="020B0604020202020204" pitchFamily="34" charset="0"/>
                <a:ea typeface="Calibri" panose="020F0502020204030204" pitchFamily="34" charset="0"/>
                <a:cs typeface="Times New Roman" panose="02020603050405020304" pitchFamily="18" charset="0"/>
              </a:rPr>
              <a:t>A</a:t>
            </a:r>
            <a:r>
              <a:rPr lang="es-MX" sz="2000" b="1" dirty="0" smtClean="0">
                <a:solidFill>
                  <a:srgbClr val="993366"/>
                </a:solidFill>
                <a:latin typeface="Arial" panose="020B0604020202020204" pitchFamily="34" charset="0"/>
                <a:ea typeface="Calibri" panose="020F0502020204030204" pitchFamily="34" charset="0"/>
                <a:cs typeface="Times New Roman" panose="02020603050405020304" pitchFamily="18" charset="0"/>
              </a:rPr>
              <a:t>spectos </a:t>
            </a:r>
            <a:r>
              <a:rPr lang="es-MX" sz="2000" b="1" dirty="0">
                <a:solidFill>
                  <a:srgbClr val="993366"/>
                </a:solidFill>
                <a:latin typeface="Arial" panose="020B0604020202020204" pitchFamily="34" charset="0"/>
                <a:ea typeface="Calibri" panose="020F0502020204030204" pitchFamily="34" charset="0"/>
                <a:cs typeface="Times New Roman" panose="02020603050405020304" pitchFamily="18" charset="0"/>
              </a:rPr>
              <a:t>a </a:t>
            </a:r>
            <a:r>
              <a:rPr lang="es-MX" sz="2000" b="1" dirty="0" smtClean="0">
                <a:solidFill>
                  <a:srgbClr val="993366"/>
                </a:solidFill>
                <a:latin typeface="Arial" panose="020B0604020202020204" pitchFamily="34" charset="0"/>
                <a:ea typeface="Calibri" panose="020F0502020204030204" pitchFamily="34" charset="0"/>
                <a:cs typeface="Times New Roman" panose="02020603050405020304" pitchFamily="18" charset="0"/>
              </a:rPr>
              <a:t>destacar:</a:t>
            </a:r>
          </a:p>
          <a:p>
            <a:pPr algn="just">
              <a:lnSpc>
                <a:spcPct val="107000"/>
              </a:lnSpc>
              <a:spcAft>
                <a:spcPts val="800"/>
              </a:spcAft>
            </a:pPr>
            <a:endParaRPr lang="es-MX" sz="2000" dirty="0">
              <a:solidFill>
                <a:srgbClr val="993366"/>
              </a:solidFill>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MX" sz="2000" dirty="0">
                <a:latin typeface="Arial" panose="020B0604020202020204" pitchFamily="34" charset="0"/>
                <a:ea typeface="Calibri" panose="020F0502020204030204" pitchFamily="34" charset="0"/>
                <a:cs typeface="Times New Roman" panose="02020603050405020304" pitchFamily="18" charset="0"/>
              </a:rPr>
              <a:t>5.- En el artículo 12 relativo a la documentación que se deberá acompañar a la solicitud de registro se incluye el escrito por el cual la o el candidato manifiesta a que fracción o partido pertenecerá en caso de resultar electo, en el caso de coalición o candidatura común, así como el formulario de registro del SNR del INE.</a:t>
            </a:r>
            <a:endParaRPr lang="es-MX" sz="2000" dirty="0" smtClean="0">
              <a:latin typeface="Arial" panose="020B0604020202020204" pitchFamily="34" charset="0"/>
              <a:ea typeface="Calibri" panose="020F0502020204030204" pitchFamily="34" charset="0"/>
              <a:cs typeface="Times New Roman" panose="02020603050405020304" pitchFamily="18" charset="0"/>
            </a:endParaRPr>
          </a:p>
        </p:txBody>
      </p:sp>
      <p:sp>
        <p:nvSpPr>
          <p:cNvPr id="2" name="Marcador de número de diapositiva 1"/>
          <p:cNvSpPr>
            <a:spLocks noGrp="1"/>
          </p:cNvSpPr>
          <p:nvPr>
            <p:ph type="sldNum" sz="quarter" idx="12"/>
          </p:nvPr>
        </p:nvSpPr>
        <p:spPr/>
        <p:txBody>
          <a:bodyPr/>
          <a:lstStyle/>
          <a:p>
            <a:fld id="{4157A6DE-B0C9-47C2-A09D-C7F8A3BFFA3F}" type="slidenum">
              <a:rPr lang="es-MX" smtClean="0"/>
              <a:t>34</a:t>
            </a:fld>
            <a:endParaRPr lang="es-MX"/>
          </a:p>
        </p:txBody>
      </p:sp>
    </p:spTree>
    <p:extLst>
      <p:ext uri="{BB962C8B-B14F-4D97-AF65-F5344CB8AC3E}">
        <p14:creationId xmlns:p14="http://schemas.microsoft.com/office/powerpoint/2010/main" val="215495352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33374" y="626604"/>
            <a:ext cx="1594855" cy="13865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4 Imagen"/>
          <p:cNvPicPr/>
          <p:nvPr/>
        </p:nvPicPr>
        <p:blipFill rotWithShape="1">
          <a:blip r:embed="rId2" cstate="print">
            <a:extLst>
              <a:ext uri="{28A0092B-C50C-407E-A947-70E740481C1C}">
                <a14:useLocalDpi xmlns:a14="http://schemas.microsoft.com/office/drawing/2010/main" val="0"/>
              </a:ext>
            </a:extLst>
          </a:blip>
          <a:srcRect l="-1" t="19685" r="47559" b="14164"/>
          <a:stretch/>
        </p:blipFill>
        <p:spPr>
          <a:xfrm>
            <a:off x="263950" y="276225"/>
            <a:ext cx="1733704" cy="700758"/>
          </a:xfrm>
          <a:prstGeom prst="rect">
            <a:avLst/>
          </a:prstGeom>
        </p:spPr>
      </p:pic>
      <p:sp>
        <p:nvSpPr>
          <p:cNvPr id="6" name="5 CuadroTexto"/>
          <p:cNvSpPr txBox="1"/>
          <p:nvPr/>
        </p:nvSpPr>
        <p:spPr>
          <a:xfrm>
            <a:off x="1623662" y="515318"/>
            <a:ext cx="8417169" cy="461665"/>
          </a:xfrm>
          <a:prstGeom prst="rect">
            <a:avLst/>
          </a:prstGeom>
          <a:noFill/>
        </p:spPr>
        <p:txBody>
          <a:bodyPr wrap="square" rtlCol="0">
            <a:spAutoFit/>
          </a:bodyPr>
          <a:lstStyle/>
          <a:p>
            <a:pPr algn="ctr"/>
            <a:r>
              <a:rPr lang="es-MX" sz="2400" b="1" dirty="0" smtClean="0">
                <a:solidFill>
                  <a:srgbClr val="993366"/>
                </a:solidFill>
                <a:effectLst>
                  <a:outerShdw blurRad="38100" dist="38100" dir="2700000" algn="tl">
                    <a:srgbClr val="000000">
                      <a:alpha val="43137"/>
                    </a:srgbClr>
                  </a:outerShdw>
                </a:effectLst>
                <a:latin typeface="Nirmala UI" panose="020B0502040204020203" pitchFamily="34" charset="0"/>
                <a:cs typeface="Nirmala UI" panose="020B0502040204020203" pitchFamily="34" charset="0"/>
              </a:rPr>
              <a:t>REGISTRO DE CANDIDATURAS</a:t>
            </a:r>
            <a:endParaRPr lang="es-MX" sz="2400" b="1" dirty="0">
              <a:solidFill>
                <a:srgbClr val="993366"/>
              </a:solidFill>
              <a:effectLst>
                <a:outerShdw blurRad="38100" dist="38100" dir="2700000" algn="tl">
                  <a:srgbClr val="000000">
                    <a:alpha val="43137"/>
                  </a:srgbClr>
                </a:outerShdw>
              </a:effectLst>
              <a:latin typeface="Nirmala UI" panose="020B0502040204020203" pitchFamily="34" charset="0"/>
              <a:cs typeface="Nirmala UI" panose="020B0502040204020203" pitchFamily="34" charset="0"/>
            </a:endParaRPr>
          </a:p>
        </p:txBody>
      </p:sp>
      <p:sp>
        <p:nvSpPr>
          <p:cNvPr id="10" name="Marcador de contenido 9"/>
          <p:cNvSpPr>
            <a:spLocks noGrp="1"/>
          </p:cNvSpPr>
          <p:nvPr>
            <p:ph sz="half" idx="1"/>
          </p:nvPr>
        </p:nvSpPr>
        <p:spPr>
          <a:xfrm>
            <a:off x="5304788" y="1446883"/>
            <a:ext cx="5227092" cy="4852317"/>
          </a:xfrm>
        </p:spPr>
        <p:txBody>
          <a:bodyPr>
            <a:noAutofit/>
          </a:bodyPr>
          <a:lstStyle/>
          <a:p>
            <a:pPr marL="0" indent="0" algn="just">
              <a:lnSpc>
                <a:spcPct val="107000"/>
              </a:lnSpc>
              <a:spcAft>
                <a:spcPts val="800"/>
              </a:spcAft>
              <a:buNone/>
            </a:pPr>
            <a:r>
              <a:rPr lang="es-MX" sz="1800" dirty="0" smtClean="0">
                <a:latin typeface="Arial" panose="020B0604020202020204" pitchFamily="34" charset="0"/>
                <a:ea typeface="Calibri" panose="020F0502020204030204" pitchFamily="34" charset="0"/>
                <a:cs typeface="Arial" panose="020B0604020202020204" pitchFamily="34" charset="0"/>
              </a:rPr>
              <a:t>10</a:t>
            </a:r>
            <a:r>
              <a:rPr lang="es-MX" sz="1800" dirty="0">
                <a:latin typeface="Arial" panose="020B0604020202020204" pitchFamily="34" charset="0"/>
                <a:ea typeface="Calibri" panose="020F0502020204030204" pitchFamily="34" charset="0"/>
                <a:cs typeface="Arial" panose="020B0604020202020204" pitchFamily="34" charset="0"/>
              </a:rPr>
              <a:t>.- Se incorpora un capítulo que establece los criterios en materia de paridad de género, destacando la obligatoriedad de postular candidatura del género femenino en el número uno de la lista de Diputaciones de RP; de postular en las listas de regidurías de RP, un cincuenta por ciento encabezada por el género femenino y un cincuenta por el género masculino, así como el método para garantizar la paridad en la postulación de las candidaturas en los distritos y municipios en los que el partido obtuvo el más bajo porcentaje de votación en los distritos y municipios en el proceso electoral </a:t>
            </a:r>
            <a:r>
              <a:rPr lang="es-MX" sz="1800" dirty="0" smtClean="0">
                <a:latin typeface="Arial" panose="020B0604020202020204" pitchFamily="34" charset="0"/>
                <a:ea typeface="Calibri" panose="020F0502020204030204" pitchFamily="34" charset="0"/>
                <a:cs typeface="Arial" panose="020B0604020202020204" pitchFamily="34" charset="0"/>
              </a:rPr>
              <a:t>anterior </a:t>
            </a:r>
            <a:r>
              <a:rPr lang="es-MX" sz="1800" dirty="0">
                <a:latin typeface="Arial" panose="020B0604020202020204" pitchFamily="34" charset="0"/>
                <a:ea typeface="Calibri" panose="020F0502020204030204" pitchFamily="34" charset="0"/>
                <a:cs typeface="Arial" panose="020B0604020202020204" pitchFamily="34" charset="0"/>
              </a:rPr>
              <a:t>(Artículos 22-35, </a:t>
            </a:r>
            <a:r>
              <a:rPr lang="es-MX" sz="1800" dirty="0">
                <a:latin typeface="Arial" panose="020B0604020202020204" pitchFamily="34" charset="0"/>
                <a:ea typeface="Calibri" panose="020F0502020204030204" pitchFamily="34" charset="0"/>
                <a:cs typeface="Times New Roman" panose="02020603050405020304" pitchFamily="18" charset="0"/>
              </a:rPr>
              <a:t>Reglamento de Registro de Candidaturas del </a:t>
            </a:r>
            <a:r>
              <a:rPr lang="es-MX" sz="1800" dirty="0" smtClean="0">
                <a:latin typeface="Arial" panose="020B0604020202020204" pitchFamily="34" charset="0"/>
                <a:ea typeface="Calibri" panose="020F0502020204030204" pitchFamily="34" charset="0"/>
                <a:cs typeface="Times New Roman" panose="02020603050405020304" pitchFamily="18" charset="0"/>
              </a:rPr>
              <a:t>IEES).</a:t>
            </a:r>
            <a:endParaRPr lang="es-MX" sz="1800" dirty="0">
              <a:latin typeface="Arial" panose="020B0604020202020204" pitchFamily="34" charset="0"/>
              <a:ea typeface="Calibri" panose="020F0502020204030204" pitchFamily="34" charset="0"/>
              <a:cs typeface="Arial" panose="020B0604020202020204" pitchFamily="34" charset="0"/>
            </a:endParaRPr>
          </a:p>
        </p:txBody>
      </p:sp>
      <p:sp>
        <p:nvSpPr>
          <p:cNvPr id="3" name="Rectángulo 2"/>
          <p:cNvSpPr/>
          <p:nvPr/>
        </p:nvSpPr>
        <p:spPr>
          <a:xfrm>
            <a:off x="333374" y="1216076"/>
            <a:ext cx="4566172" cy="5277470"/>
          </a:xfrm>
          <a:prstGeom prst="rect">
            <a:avLst/>
          </a:prstGeom>
        </p:spPr>
        <p:txBody>
          <a:bodyPr wrap="square">
            <a:spAutoFit/>
          </a:bodyPr>
          <a:lstStyle/>
          <a:p>
            <a:pPr algn="just">
              <a:lnSpc>
                <a:spcPct val="107000"/>
              </a:lnSpc>
              <a:spcAft>
                <a:spcPts val="800"/>
              </a:spcAft>
            </a:pPr>
            <a:r>
              <a:rPr lang="es-MX" sz="2000" b="1" dirty="0">
                <a:solidFill>
                  <a:srgbClr val="993366"/>
                </a:solidFill>
                <a:latin typeface="Arial" panose="020B0604020202020204" pitchFamily="34" charset="0"/>
                <a:ea typeface="Calibri" panose="020F0502020204030204" pitchFamily="34" charset="0"/>
                <a:cs typeface="Times New Roman" panose="02020603050405020304" pitchFamily="18" charset="0"/>
              </a:rPr>
              <a:t>A</a:t>
            </a:r>
            <a:r>
              <a:rPr lang="es-MX" sz="2000" b="1" dirty="0" smtClean="0">
                <a:solidFill>
                  <a:srgbClr val="993366"/>
                </a:solidFill>
                <a:latin typeface="Arial" panose="020B0604020202020204" pitchFamily="34" charset="0"/>
                <a:ea typeface="Calibri" panose="020F0502020204030204" pitchFamily="34" charset="0"/>
                <a:cs typeface="Times New Roman" panose="02020603050405020304" pitchFamily="18" charset="0"/>
              </a:rPr>
              <a:t>spectos </a:t>
            </a:r>
            <a:r>
              <a:rPr lang="es-MX" sz="2000" b="1" dirty="0">
                <a:solidFill>
                  <a:srgbClr val="993366"/>
                </a:solidFill>
                <a:latin typeface="Arial" panose="020B0604020202020204" pitchFamily="34" charset="0"/>
                <a:ea typeface="Calibri" panose="020F0502020204030204" pitchFamily="34" charset="0"/>
                <a:cs typeface="Times New Roman" panose="02020603050405020304" pitchFamily="18" charset="0"/>
              </a:rPr>
              <a:t>a </a:t>
            </a:r>
            <a:r>
              <a:rPr lang="es-MX" sz="2000" b="1" dirty="0" smtClean="0">
                <a:solidFill>
                  <a:srgbClr val="993366"/>
                </a:solidFill>
                <a:latin typeface="Arial" panose="020B0604020202020204" pitchFamily="34" charset="0"/>
                <a:ea typeface="Calibri" panose="020F0502020204030204" pitchFamily="34" charset="0"/>
                <a:cs typeface="Times New Roman" panose="02020603050405020304" pitchFamily="18" charset="0"/>
              </a:rPr>
              <a:t>destacar:</a:t>
            </a:r>
          </a:p>
          <a:p>
            <a:pPr algn="just">
              <a:lnSpc>
                <a:spcPct val="107000"/>
              </a:lnSpc>
              <a:spcAft>
                <a:spcPts val="800"/>
              </a:spcAft>
            </a:pPr>
            <a:endParaRPr lang="es-MX" sz="1800" dirty="0" smtClean="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MX" sz="1800" dirty="0" smtClean="0">
                <a:latin typeface="Arial" panose="020B0604020202020204" pitchFamily="34" charset="0"/>
                <a:ea typeface="Calibri" panose="020F0502020204030204" pitchFamily="34" charset="0"/>
                <a:cs typeface="Times New Roman" panose="02020603050405020304" pitchFamily="18" charset="0"/>
              </a:rPr>
              <a:t>8</a:t>
            </a:r>
            <a:r>
              <a:rPr lang="es-MX" sz="1800" dirty="0">
                <a:latin typeface="Arial" panose="020B0604020202020204" pitchFamily="34" charset="0"/>
                <a:ea typeface="Calibri" panose="020F0502020204030204" pitchFamily="34" charset="0"/>
                <a:cs typeface="Times New Roman" panose="02020603050405020304" pitchFamily="18" charset="0"/>
              </a:rPr>
              <a:t>.- Se establece la posibilidad de que la </a:t>
            </a:r>
            <a:r>
              <a:rPr lang="es-MX" sz="1800" dirty="0" smtClean="0">
                <a:latin typeface="Arial" panose="020B0604020202020204" pitchFamily="34" charset="0"/>
                <a:ea typeface="Calibri" panose="020F0502020204030204" pitchFamily="34" charset="0"/>
                <a:cs typeface="Times New Roman" panose="02020603050405020304" pitchFamily="18" charset="0"/>
              </a:rPr>
              <a:t>credencial </a:t>
            </a:r>
            <a:r>
              <a:rPr lang="es-MX" sz="1800" dirty="0">
                <a:latin typeface="Arial" panose="020B0604020202020204" pitchFamily="34" charset="0"/>
                <a:ea typeface="Calibri" panose="020F0502020204030204" pitchFamily="34" charset="0"/>
                <a:cs typeface="Times New Roman" panose="02020603050405020304" pitchFamily="18" charset="0"/>
              </a:rPr>
              <a:t>para votar haga las veces de constancia de residencia para los efectos de cumplimiento de los requisitos de ley. (Artículo 20 del Reglamento de Registro de Candidaturas del IEES</a:t>
            </a:r>
            <a:r>
              <a:rPr lang="es-MX" sz="1800" dirty="0" smtClean="0">
                <a:latin typeface="Arial" panose="020B0604020202020204" pitchFamily="34" charset="0"/>
                <a:ea typeface="Calibri" panose="020F0502020204030204" pitchFamily="34" charset="0"/>
                <a:cs typeface="Times New Roman" panose="02020603050405020304" pitchFamily="18" charset="0"/>
              </a:rPr>
              <a:t>).</a:t>
            </a:r>
          </a:p>
          <a:p>
            <a:pPr algn="just">
              <a:lnSpc>
                <a:spcPct val="107000"/>
              </a:lnSpc>
              <a:spcAft>
                <a:spcPts val="800"/>
              </a:spcAft>
            </a:pPr>
            <a:endParaRPr lang="es-MX" sz="1800" dirty="0" smtClean="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MX" sz="1800" dirty="0">
                <a:latin typeface="Arial" panose="020B0604020202020204" pitchFamily="34" charset="0"/>
                <a:ea typeface="Calibri" panose="020F0502020204030204" pitchFamily="34" charset="0"/>
                <a:cs typeface="Times New Roman" panose="02020603050405020304" pitchFamily="18" charset="0"/>
              </a:rPr>
              <a:t>9.- De nueva cuenta se establece la obligatoriedad de llenar los formatos de solicitudes de registro diseñados y aprobados por el Instituto, de manera independiente al formulario de solicitud del SNR. (Artículo 21 del Reglamento de Registro de Candidaturas del IEES</a:t>
            </a:r>
            <a:r>
              <a:rPr lang="es-MX" sz="1800" dirty="0" smtClean="0">
                <a:latin typeface="Arial" panose="020B0604020202020204" pitchFamily="34" charset="0"/>
                <a:ea typeface="Calibri" panose="020F0502020204030204" pitchFamily="34" charset="0"/>
                <a:cs typeface="Times New Roman" panose="02020603050405020304" pitchFamily="18" charset="0"/>
              </a:rPr>
              <a:t>).</a:t>
            </a:r>
            <a:endParaRPr lang="es-MX" sz="1800" dirty="0">
              <a:latin typeface="Arial" panose="020B0604020202020204" pitchFamily="34" charset="0"/>
              <a:ea typeface="Calibri" panose="020F0502020204030204" pitchFamily="34" charset="0"/>
              <a:cs typeface="Times New Roman" panose="02020603050405020304" pitchFamily="18" charset="0"/>
            </a:endParaRPr>
          </a:p>
        </p:txBody>
      </p:sp>
      <p:sp>
        <p:nvSpPr>
          <p:cNvPr id="2" name="Marcador de número de diapositiva 1"/>
          <p:cNvSpPr>
            <a:spLocks noGrp="1"/>
          </p:cNvSpPr>
          <p:nvPr>
            <p:ph type="sldNum" sz="quarter" idx="12"/>
          </p:nvPr>
        </p:nvSpPr>
        <p:spPr>
          <a:xfrm>
            <a:off x="8136345" y="6311448"/>
            <a:ext cx="2592110" cy="364195"/>
          </a:xfrm>
        </p:spPr>
        <p:txBody>
          <a:bodyPr/>
          <a:lstStyle/>
          <a:p>
            <a:fld id="{4157A6DE-B0C9-47C2-A09D-C7F8A3BFFA3F}" type="slidenum">
              <a:rPr lang="es-MX" smtClean="0"/>
              <a:t>35</a:t>
            </a:fld>
            <a:endParaRPr lang="es-MX"/>
          </a:p>
        </p:txBody>
      </p:sp>
    </p:spTree>
    <p:extLst>
      <p:ext uri="{BB962C8B-B14F-4D97-AF65-F5344CB8AC3E}">
        <p14:creationId xmlns:p14="http://schemas.microsoft.com/office/powerpoint/2010/main" val="17632735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33374" y="626604"/>
            <a:ext cx="1594855" cy="13865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4 Imagen"/>
          <p:cNvPicPr/>
          <p:nvPr/>
        </p:nvPicPr>
        <p:blipFill rotWithShape="1">
          <a:blip r:embed="rId2" cstate="print">
            <a:extLst>
              <a:ext uri="{28A0092B-C50C-407E-A947-70E740481C1C}">
                <a14:useLocalDpi xmlns:a14="http://schemas.microsoft.com/office/drawing/2010/main" val="0"/>
              </a:ext>
            </a:extLst>
          </a:blip>
          <a:srcRect l="-1" t="19685" r="47559" b="14164"/>
          <a:stretch/>
        </p:blipFill>
        <p:spPr>
          <a:xfrm>
            <a:off x="263950" y="276225"/>
            <a:ext cx="1733704" cy="700758"/>
          </a:xfrm>
          <a:prstGeom prst="rect">
            <a:avLst/>
          </a:prstGeom>
        </p:spPr>
      </p:pic>
      <p:sp>
        <p:nvSpPr>
          <p:cNvPr id="6" name="5 CuadroTexto"/>
          <p:cNvSpPr txBox="1"/>
          <p:nvPr/>
        </p:nvSpPr>
        <p:spPr>
          <a:xfrm>
            <a:off x="1623662" y="515318"/>
            <a:ext cx="8417169" cy="461665"/>
          </a:xfrm>
          <a:prstGeom prst="rect">
            <a:avLst/>
          </a:prstGeom>
          <a:noFill/>
        </p:spPr>
        <p:txBody>
          <a:bodyPr wrap="square" rtlCol="0">
            <a:spAutoFit/>
          </a:bodyPr>
          <a:lstStyle/>
          <a:p>
            <a:pPr algn="ctr"/>
            <a:r>
              <a:rPr lang="es-MX" sz="2400" b="1" dirty="0" smtClean="0">
                <a:solidFill>
                  <a:srgbClr val="993366"/>
                </a:solidFill>
                <a:effectLst>
                  <a:outerShdw blurRad="38100" dist="38100" dir="2700000" algn="tl">
                    <a:srgbClr val="000000">
                      <a:alpha val="43137"/>
                    </a:srgbClr>
                  </a:outerShdw>
                </a:effectLst>
                <a:latin typeface="Nirmala UI" panose="020B0502040204020203" pitchFamily="34" charset="0"/>
                <a:cs typeface="Nirmala UI" panose="020B0502040204020203" pitchFamily="34" charset="0"/>
              </a:rPr>
              <a:t>REGISTRO DE CANDIDATURAS</a:t>
            </a:r>
            <a:endParaRPr lang="es-MX" sz="2400" b="1" dirty="0">
              <a:solidFill>
                <a:srgbClr val="993366"/>
              </a:solidFill>
              <a:effectLst>
                <a:outerShdw blurRad="38100" dist="38100" dir="2700000" algn="tl">
                  <a:srgbClr val="000000">
                    <a:alpha val="43137"/>
                  </a:srgbClr>
                </a:outerShdw>
              </a:effectLst>
              <a:latin typeface="Nirmala UI" panose="020B0502040204020203" pitchFamily="34" charset="0"/>
              <a:cs typeface="Nirmala UI" panose="020B0502040204020203" pitchFamily="34" charset="0"/>
            </a:endParaRPr>
          </a:p>
        </p:txBody>
      </p:sp>
      <p:sp>
        <p:nvSpPr>
          <p:cNvPr id="10" name="Marcador de contenido 9"/>
          <p:cNvSpPr>
            <a:spLocks noGrp="1"/>
          </p:cNvSpPr>
          <p:nvPr>
            <p:ph sz="half" idx="1"/>
          </p:nvPr>
        </p:nvSpPr>
        <p:spPr>
          <a:xfrm>
            <a:off x="5718412" y="2504274"/>
            <a:ext cx="4735774" cy="2778926"/>
          </a:xfrm>
        </p:spPr>
        <p:txBody>
          <a:bodyPr>
            <a:noAutofit/>
          </a:bodyPr>
          <a:lstStyle/>
          <a:p>
            <a:pPr marL="0" indent="0" algn="just">
              <a:lnSpc>
                <a:spcPct val="107000"/>
              </a:lnSpc>
              <a:spcAft>
                <a:spcPts val="800"/>
              </a:spcAft>
              <a:buNone/>
            </a:pPr>
            <a:r>
              <a:rPr lang="es-MX" sz="2000" dirty="0">
                <a:latin typeface="Arial" panose="020B0604020202020204" pitchFamily="34" charset="0"/>
                <a:ea typeface="Calibri" panose="020F0502020204030204" pitchFamily="34" charset="0"/>
                <a:cs typeface="Arial" panose="020B0604020202020204" pitchFamily="34" charset="0"/>
              </a:rPr>
              <a:t>13.- En los preceptos relativos al registro de la regiduría por el principio de RP, se contempla la posibilidad jurídica de que las candidaturas independientes registren candidaturas por esta vía. (Artículo </a:t>
            </a:r>
            <a:r>
              <a:rPr lang="es-MX" sz="2000" dirty="0" smtClean="0">
                <a:latin typeface="Arial" panose="020B0604020202020204" pitchFamily="34" charset="0"/>
                <a:ea typeface="Calibri" panose="020F0502020204030204" pitchFamily="34" charset="0"/>
                <a:cs typeface="Arial" panose="020B0604020202020204" pitchFamily="34" charset="0"/>
              </a:rPr>
              <a:t>68 del </a:t>
            </a:r>
            <a:r>
              <a:rPr lang="es-MX" sz="2000" dirty="0">
                <a:latin typeface="Arial" panose="020B0604020202020204" pitchFamily="34" charset="0"/>
                <a:ea typeface="Calibri" panose="020F0502020204030204" pitchFamily="34" charset="0"/>
                <a:cs typeface="Times New Roman" panose="02020603050405020304" pitchFamily="18" charset="0"/>
              </a:rPr>
              <a:t>Reglamento de Registro de Candidaturas del IEES</a:t>
            </a:r>
            <a:r>
              <a:rPr lang="es-MX" sz="2000" dirty="0" smtClean="0">
                <a:latin typeface="Arial" panose="020B0604020202020204" pitchFamily="34" charset="0"/>
                <a:ea typeface="Calibri" panose="020F0502020204030204" pitchFamily="34" charset="0"/>
                <a:cs typeface="Times New Roman" panose="02020603050405020304" pitchFamily="18" charset="0"/>
              </a:rPr>
              <a:t>).</a:t>
            </a:r>
            <a:endParaRPr lang="es-MX" sz="2000" dirty="0" smtClean="0">
              <a:latin typeface="Arial" panose="020B0604020202020204" pitchFamily="34" charset="0"/>
              <a:ea typeface="Calibri" panose="020F0502020204030204" pitchFamily="34" charset="0"/>
              <a:cs typeface="Arial" panose="020B0604020202020204" pitchFamily="34" charset="0"/>
            </a:endParaRPr>
          </a:p>
          <a:p>
            <a:pPr marL="0" indent="0" algn="just">
              <a:lnSpc>
                <a:spcPct val="107000"/>
              </a:lnSpc>
              <a:spcAft>
                <a:spcPts val="800"/>
              </a:spcAft>
              <a:buNone/>
            </a:pPr>
            <a:endParaRPr lang="es-MX" sz="2000" dirty="0">
              <a:latin typeface="Arial" panose="020B0604020202020204" pitchFamily="34" charset="0"/>
              <a:ea typeface="Calibri" panose="020F0502020204030204" pitchFamily="34" charset="0"/>
              <a:cs typeface="Arial" panose="020B0604020202020204" pitchFamily="34" charset="0"/>
            </a:endParaRPr>
          </a:p>
        </p:txBody>
      </p:sp>
      <p:sp>
        <p:nvSpPr>
          <p:cNvPr id="3" name="Rectángulo 2"/>
          <p:cNvSpPr/>
          <p:nvPr/>
        </p:nvSpPr>
        <p:spPr>
          <a:xfrm>
            <a:off x="333374" y="1088269"/>
            <a:ext cx="5016548" cy="5669244"/>
          </a:xfrm>
          <a:prstGeom prst="rect">
            <a:avLst/>
          </a:prstGeom>
        </p:spPr>
        <p:txBody>
          <a:bodyPr wrap="square">
            <a:spAutoFit/>
          </a:bodyPr>
          <a:lstStyle/>
          <a:p>
            <a:pPr algn="just">
              <a:lnSpc>
                <a:spcPct val="107000"/>
              </a:lnSpc>
              <a:spcAft>
                <a:spcPts val="800"/>
              </a:spcAft>
            </a:pPr>
            <a:r>
              <a:rPr lang="es-MX" sz="2000" b="1" dirty="0">
                <a:solidFill>
                  <a:srgbClr val="993366"/>
                </a:solidFill>
                <a:latin typeface="Arial" panose="020B0604020202020204" pitchFamily="34" charset="0"/>
                <a:ea typeface="Calibri" panose="020F0502020204030204" pitchFamily="34" charset="0"/>
                <a:cs typeface="Times New Roman" panose="02020603050405020304" pitchFamily="18" charset="0"/>
              </a:rPr>
              <a:t>A</a:t>
            </a:r>
            <a:r>
              <a:rPr lang="es-MX" sz="2000" b="1" dirty="0" smtClean="0">
                <a:solidFill>
                  <a:srgbClr val="993366"/>
                </a:solidFill>
                <a:latin typeface="Arial" panose="020B0604020202020204" pitchFamily="34" charset="0"/>
                <a:ea typeface="Calibri" panose="020F0502020204030204" pitchFamily="34" charset="0"/>
                <a:cs typeface="Times New Roman" panose="02020603050405020304" pitchFamily="18" charset="0"/>
              </a:rPr>
              <a:t>spectos </a:t>
            </a:r>
            <a:r>
              <a:rPr lang="es-MX" sz="2000" b="1" dirty="0">
                <a:solidFill>
                  <a:srgbClr val="993366"/>
                </a:solidFill>
                <a:latin typeface="Arial" panose="020B0604020202020204" pitchFamily="34" charset="0"/>
                <a:ea typeface="Calibri" panose="020F0502020204030204" pitchFamily="34" charset="0"/>
                <a:cs typeface="Times New Roman" panose="02020603050405020304" pitchFamily="18" charset="0"/>
              </a:rPr>
              <a:t>a </a:t>
            </a:r>
            <a:r>
              <a:rPr lang="es-MX" sz="2000" b="1" dirty="0" smtClean="0">
                <a:solidFill>
                  <a:srgbClr val="993366"/>
                </a:solidFill>
                <a:latin typeface="Arial" panose="020B0604020202020204" pitchFamily="34" charset="0"/>
                <a:ea typeface="Calibri" panose="020F0502020204030204" pitchFamily="34" charset="0"/>
                <a:cs typeface="Times New Roman" panose="02020603050405020304" pitchFamily="18" charset="0"/>
              </a:rPr>
              <a:t>destacar:</a:t>
            </a:r>
          </a:p>
          <a:p>
            <a:pPr algn="just">
              <a:lnSpc>
                <a:spcPct val="107000"/>
              </a:lnSpc>
              <a:spcAft>
                <a:spcPts val="800"/>
              </a:spcAft>
            </a:pPr>
            <a:r>
              <a:rPr lang="es-MX" sz="2000" dirty="0" smtClean="0">
                <a:latin typeface="Arial" panose="020B0604020202020204" pitchFamily="34" charset="0"/>
                <a:ea typeface="Calibri" panose="020F0502020204030204" pitchFamily="34" charset="0"/>
                <a:cs typeface="Times New Roman" panose="02020603050405020304" pitchFamily="18" charset="0"/>
              </a:rPr>
              <a:t>11</a:t>
            </a:r>
            <a:r>
              <a:rPr lang="es-MX" sz="2000" dirty="0">
                <a:latin typeface="Arial" panose="020B0604020202020204" pitchFamily="34" charset="0"/>
                <a:ea typeface="Calibri" panose="020F0502020204030204" pitchFamily="34" charset="0"/>
                <a:cs typeface="Times New Roman" panose="02020603050405020304" pitchFamily="18" charset="0"/>
              </a:rPr>
              <a:t>.- Se agrega un capítulo relativo a la elección consecutiva, incorporando lo establecido en la LIPEES, dado que será el primer proceso electoral en que se actualice este supuesto. (Artículos 36-41, </a:t>
            </a:r>
            <a:r>
              <a:rPr lang="es-MX" sz="2000" dirty="0" smtClean="0">
                <a:latin typeface="Arial" panose="020B0604020202020204" pitchFamily="34" charset="0"/>
                <a:ea typeface="Calibri" panose="020F0502020204030204" pitchFamily="34" charset="0"/>
                <a:cs typeface="Times New Roman" panose="02020603050405020304" pitchFamily="18" charset="0"/>
              </a:rPr>
              <a:t>Reglamento de Registro de Candidaturas del IEES).</a:t>
            </a:r>
          </a:p>
          <a:p>
            <a:pPr algn="just">
              <a:lnSpc>
                <a:spcPct val="107000"/>
              </a:lnSpc>
              <a:spcAft>
                <a:spcPts val="800"/>
              </a:spcAft>
            </a:pPr>
            <a:endParaRPr lang="es-MX" sz="2000" dirty="0" smtClean="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MX" sz="2000" dirty="0" smtClean="0">
                <a:latin typeface="Arial" panose="020B0604020202020204" pitchFamily="34" charset="0"/>
                <a:ea typeface="Calibri" panose="020F0502020204030204" pitchFamily="34" charset="0"/>
                <a:cs typeface="Times New Roman" panose="02020603050405020304" pitchFamily="18" charset="0"/>
              </a:rPr>
              <a:t>12</a:t>
            </a:r>
            <a:r>
              <a:rPr lang="es-MX" sz="2000" dirty="0">
                <a:latin typeface="Arial" panose="020B0604020202020204" pitchFamily="34" charset="0"/>
                <a:ea typeface="Calibri" panose="020F0502020204030204" pitchFamily="34" charset="0"/>
                <a:cs typeface="Times New Roman" panose="02020603050405020304" pitchFamily="18" charset="0"/>
              </a:rPr>
              <a:t>.- En el procedimiento para el registro de las candidaturas a d</a:t>
            </a:r>
            <a:r>
              <a:rPr lang="es-MX" sz="2000" dirty="0" smtClean="0">
                <a:latin typeface="Arial" panose="020B0604020202020204" pitchFamily="34" charset="0"/>
                <a:ea typeface="Calibri" panose="020F0502020204030204" pitchFamily="34" charset="0"/>
                <a:cs typeface="Times New Roman" panose="02020603050405020304" pitchFamily="18" charset="0"/>
              </a:rPr>
              <a:t>iputaciones, </a:t>
            </a:r>
            <a:r>
              <a:rPr lang="es-MX" sz="2000" dirty="0">
                <a:latin typeface="Arial" panose="020B0604020202020204" pitchFamily="34" charset="0"/>
                <a:ea typeface="Calibri" panose="020F0502020204030204" pitchFamily="34" charset="0"/>
                <a:cs typeface="Times New Roman" panose="02020603050405020304" pitchFamily="18" charset="0"/>
              </a:rPr>
              <a:t>se precisan los nuevos requisitos derivados de la reforma al artículo 25 de la Constitución Local. (Artículos 46-50, </a:t>
            </a:r>
            <a:r>
              <a:rPr lang="es-MX" sz="2000" dirty="0" smtClean="0">
                <a:latin typeface="Arial" panose="020B0604020202020204" pitchFamily="34" charset="0"/>
                <a:ea typeface="Calibri" panose="020F0502020204030204" pitchFamily="34" charset="0"/>
                <a:cs typeface="Times New Roman" panose="02020603050405020304" pitchFamily="18" charset="0"/>
              </a:rPr>
              <a:t>del reglamento de registro de candidaturas emitido por el IEES).</a:t>
            </a:r>
            <a:endParaRPr lang="es-MX" sz="2000" dirty="0">
              <a:latin typeface="Arial" panose="020B0604020202020204" pitchFamily="34" charset="0"/>
              <a:ea typeface="Calibri" panose="020F0502020204030204" pitchFamily="34" charset="0"/>
              <a:cs typeface="Times New Roman" panose="02020603050405020304" pitchFamily="18" charset="0"/>
            </a:endParaRPr>
          </a:p>
        </p:txBody>
      </p:sp>
      <p:sp>
        <p:nvSpPr>
          <p:cNvPr id="2" name="Marcador de número de diapositiva 1"/>
          <p:cNvSpPr>
            <a:spLocks noGrp="1"/>
          </p:cNvSpPr>
          <p:nvPr>
            <p:ph type="sldNum" sz="quarter" idx="12"/>
          </p:nvPr>
        </p:nvSpPr>
        <p:spPr/>
        <p:txBody>
          <a:bodyPr/>
          <a:lstStyle/>
          <a:p>
            <a:fld id="{4157A6DE-B0C9-47C2-A09D-C7F8A3BFFA3F}" type="slidenum">
              <a:rPr lang="es-MX" smtClean="0"/>
              <a:t>36</a:t>
            </a:fld>
            <a:endParaRPr lang="es-MX"/>
          </a:p>
        </p:txBody>
      </p:sp>
    </p:spTree>
    <p:extLst>
      <p:ext uri="{BB962C8B-B14F-4D97-AF65-F5344CB8AC3E}">
        <p14:creationId xmlns:p14="http://schemas.microsoft.com/office/powerpoint/2010/main" val="18931816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33374" y="626604"/>
            <a:ext cx="1594855" cy="13865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4 Imagen"/>
          <p:cNvPicPr/>
          <p:nvPr/>
        </p:nvPicPr>
        <p:blipFill rotWithShape="1">
          <a:blip r:embed="rId2" cstate="print">
            <a:extLst>
              <a:ext uri="{28A0092B-C50C-407E-A947-70E740481C1C}">
                <a14:useLocalDpi xmlns:a14="http://schemas.microsoft.com/office/drawing/2010/main" val="0"/>
              </a:ext>
            </a:extLst>
          </a:blip>
          <a:srcRect l="-1" t="19685" r="47559" b="14164"/>
          <a:stretch/>
        </p:blipFill>
        <p:spPr>
          <a:xfrm>
            <a:off x="263950" y="276225"/>
            <a:ext cx="1733704" cy="700758"/>
          </a:xfrm>
          <a:prstGeom prst="rect">
            <a:avLst/>
          </a:prstGeom>
        </p:spPr>
      </p:pic>
      <p:sp>
        <p:nvSpPr>
          <p:cNvPr id="6" name="5 CuadroTexto"/>
          <p:cNvSpPr txBox="1"/>
          <p:nvPr/>
        </p:nvSpPr>
        <p:spPr>
          <a:xfrm>
            <a:off x="1623662" y="515318"/>
            <a:ext cx="8417169" cy="461665"/>
          </a:xfrm>
          <a:prstGeom prst="rect">
            <a:avLst/>
          </a:prstGeom>
          <a:noFill/>
        </p:spPr>
        <p:txBody>
          <a:bodyPr wrap="square" rtlCol="0">
            <a:spAutoFit/>
          </a:bodyPr>
          <a:lstStyle/>
          <a:p>
            <a:pPr algn="ctr"/>
            <a:r>
              <a:rPr lang="es-MX" sz="2400" b="1" dirty="0" smtClean="0">
                <a:solidFill>
                  <a:srgbClr val="993366"/>
                </a:solidFill>
                <a:effectLst>
                  <a:outerShdw blurRad="38100" dist="38100" dir="2700000" algn="tl">
                    <a:srgbClr val="000000">
                      <a:alpha val="43137"/>
                    </a:srgbClr>
                  </a:outerShdw>
                </a:effectLst>
                <a:latin typeface="Nirmala UI" panose="020B0502040204020203" pitchFamily="34" charset="0"/>
                <a:cs typeface="Nirmala UI" panose="020B0502040204020203" pitchFamily="34" charset="0"/>
              </a:rPr>
              <a:t>REGISTRO DE CANDIDATURAS</a:t>
            </a:r>
            <a:endParaRPr lang="es-MX" sz="2400" b="1" dirty="0">
              <a:solidFill>
                <a:srgbClr val="993366"/>
              </a:solidFill>
              <a:effectLst>
                <a:outerShdw blurRad="38100" dist="38100" dir="2700000" algn="tl">
                  <a:srgbClr val="000000">
                    <a:alpha val="43137"/>
                  </a:srgbClr>
                </a:outerShdw>
              </a:effectLst>
              <a:latin typeface="Nirmala UI" panose="020B0502040204020203" pitchFamily="34" charset="0"/>
              <a:cs typeface="Nirmala UI" panose="020B0502040204020203" pitchFamily="34" charset="0"/>
            </a:endParaRPr>
          </a:p>
        </p:txBody>
      </p:sp>
      <p:sp>
        <p:nvSpPr>
          <p:cNvPr id="10" name="Marcador de contenido 9"/>
          <p:cNvSpPr>
            <a:spLocks noGrp="1"/>
          </p:cNvSpPr>
          <p:nvPr>
            <p:ph sz="half" idx="1"/>
          </p:nvPr>
        </p:nvSpPr>
        <p:spPr>
          <a:xfrm>
            <a:off x="5470819" y="1436172"/>
            <a:ext cx="4433535" cy="4380931"/>
          </a:xfrm>
        </p:spPr>
        <p:txBody>
          <a:bodyPr>
            <a:noAutofit/>
          </a:bodyPr>
          <a:lstStyle/>
          <a:p>
            <a:pPr marL="0" indent="0" algn="just">
              <a:lnSpc>
                <a:spcPct val="107000"/>
              </a:lnSpc>
              <a:spcAft>
                <a:spcPts val="800"/>
              </a:spcAft>
              <a:buNone/>
            </a:pPr>
            <a:endParaRPr lang="es-MX" sz="2000" dirty="0">
              <a:latin typeface="Arial" panose="020B0604020202020204" pitchFamily="34" charset="0"/>
              <a:ea typeface="Calibri" panose="020F0502020204030204" pitchFamily="34" charset="0"/>
              <a:cs typeface="Arial" panose="020B0604020202020204" pitchFamily="34" charset="0"/>
            </a:endParaRPr>
          </a:p>
          <a:p>
            <a:pPr marL="0" indent="0" algn="just">
              <a:lnSpc>
                <a:spcPct val="107000"/>
              </a:lnSpc>
              <a:spcAft>
                <a:spcPts val="800"/>
              </a:spcAft>
              <a:buNone/>
            </a:pPr>
            <a:r>
              <a:rPr lang="es-MX" sz="2000" dirty="0">
                <a:latin typeface="Arial" panose="020B0604020202020204" pitchFamily="34" charset="0"/>
                <a:ea typeface="Calibri" panose="020F0502020204030204" pitchFamily="34" charset="0"/>
                <a:cs typeface="Arial" panose="020B0604020202020204" pitchFamily="34" charset="0"/>
              </a:rPr>
              <a:t>15.- Se incorpora un título relativo al Sistema Nacional de Registro del INE y de la obligación de registrar sus precandidaturas y candidaturas en dicho sistema. (Artículos 84 y 85, </a:t>
            </a:r>
            <a:r>
              <a:rPr lang="es-MX" sz="2000" dirty="0" smtClean="0">
                <a:latin typeface="Arial" panose="020B0604020202020204" pitchFamily="34" charset="0"/>
                <a:ea typeface="Calibri" panose="020F0502020204030204" pitchFamily="34" charset="0"/>
                <a:cs typeface="Arial" panose="020B0604020202020204" pitchFamily="34" charset="0"/>
              </a:rPr>
              <a:t>Reglamento de Registro de Candidaturas del IEES).</a:t>
            </a:r>
            <a:endParaRPr lang="es-MX" sz="2000" dirty="0">
              <a:latin typeface="Arial" panose="020B0604020202020204" pitchFamily="34" charset="0"/>
              <a:ea typeface="Calibri" panose="020F0502020204030204" pitchFamily="34" charset="0"/>
              <a:cs typeface="Arial" panose="020B0604020202020204" pitchFamily="34" charset="0"/>
            </a:endParaRPr>
          </a:p>
          <a:p>
            <a:pPr marL="0" indent="0" algn="just">
              <a:lnSpc>
                <a:spcPct val="107000"/>
              </a:lnSpc>
              <a:spcAft>
                <a:spcPts val="800"/>
              </a:spcAft>
              <a:buNone/>
            </a:pPr>
            <a:r>
              <a:rPr lang="es-MX" sz="2000" dirty="0">
                <a:latin typeface="Arial" panose="020B0604020202020204" pitchFamily="34" charset="0"/>
                <a:ea typeface="Calibri" panose="020F0502020204030204" pitchFamily="34" charset="0"/>
                <a:cs typeface="Arial" panose="020B0604020202020204" pitchFamily="34" charset="0"/>
              </a:rPr>
              <a:t>16.- Se elimina el capítulo relativo a las candidaturas comunes, mismo que se había derogado con la creación del lineamiento respectivo en el proceso electoral </a:t>
            </a:r>
            <a:r>
              <a:rPr lang="es-MX" sz="2000" dirty="0" smtClean="0">
                <a:latin typeface="Arial" panose="020B0604020202020204" pitchFamily="34" charset="0"/>
                <a:ea typeface="Calibri" panose="020F0502020204030204" pitchFamily="34" charset="0"/>
                <a:cs typeface="Arial" panose="020B0604020202020204" pitchFamily="34" charset="0"/>
              </a:rPr>
              <a:t>anterior. </a:t>
            </a:r>
            <a:endParaRPr lang="es-MX" sz="2000" dirty="0">
              <a:latin typeface="Arial" panose="020B0604020202020204" pitchFamily="34" charset="0"/>
              <a:ea typeface="Calibri" panose="020F0502020204030204" pitchFamily="34" charset="0"/>
              <a:cs typeface="Arial" panose="020B0604020202020204" pitchFamily="34" charset="0"/>
            </a:endParaRPr>
          </a:p>
          <a:p>
            <a:pPr marL="0" indent="0" algn="just">
              <a:lnSpc>
                <a:spcPct val="107000"/>
              </a:lnSpc>
              <a:spcAft>
                <a:spcPts val="800"/>
              </a:spcAft>
              <a:buNone/>
            </a:pPr>
            <a:endParaRPr lang="es-MX" sz="2000" dirty="0">
              <a:latin typeface="Arial" panose="020B0604020202020204" pitchFamily="34" charset="0"/>
              <a:ea typeface="Calibri" panose="020F0502020204030204" pitchFamily="34" charset="0"/>
              <a:cs typeface="Arial" panose="020B0604020202020204" pitchFamily="34" charset="0"/>
            </a:endParaRPr>
          </a:p>
        </p:txBody>
      </p:sp>
      <p:sp>
        <p:nvSpPr>
          <p:cNvPr id="3" name="Rectángulo 2"/>
          <p:cNvSpPr/>
          <p:nvPr/>
        </p:nvSpPr>
        <p:spPr>
          <a:xfrm>
            <a:off x="462061" y="1319883"/>
            <a:ext cx="4669497" cy="5215787"/>
          </a:xfrm>
          <a:prstGeom prst="rect">
            <a:avLst/>
          </a:prstGeom>
        </p:spPr>
        <p:txBody>
          <a:bodyPr wrap="square">
            <a:spAutoFit/>
          </a:bodyPr>
          <a:lstStyle/>
          <a:p>
            <a:pPr algn="just">
              <a:lnSpc>
                <a:spcPct val="107000"/>
              </a:lnSpc>
              <a:spcAft>
                <a:spcPts val="800"/>
              </a:spcAft>
            </a:pPr>
            <a:r>
              <a:rPr lang="es-MX" sz="2000" b="1" dirty="0">
                <a:solidFill>
                  <a:srgbClr val="993366"/>
                </a:solidFill>
                <a:latin typeface="Arial" panose="020B0604020202020204" pitchFamily="34" charset="0"/>
                <a:ea typeface="Calibri" panose="020F0502020204030204" pitchFamily="34" charset="0"/>
                <a:cs typeface="Times New Roman" panose="02020603050405020304" pitchFamily="18" charset="0"/>
              </a:rPr>
              <a:t>A</a:t>
            </a:r>
            <a:r>
              <a:rPr lang="es-MX" sz="2000" b="1" dirty="0" smtClean="0">
                <a:solidFill>
                  <a:srgbClr val="993366"/>
                </a:solidFill>
                <a:latin typeface="Arial" panose="020B0604020202020204" pitchFamily="34" charset="0"/>
                <a:ea typeface="Calibri" panose="020F0502020204030204" pitchFamily="34" charset="0"/>
                <a:cs typeface="Times New Roman" panose="02020603050405020304" pitchFamily="18" charset="0"/>
              </a:rPr>
              <a:t>spectos </a:t>
            </a:r>
            <a:r>
              <a:rPr lang="es-MX" sz="2000" b="1" dirty="0">
                <a:solidFill>
                  <a:srgbClr val="993366"/>
                </a:solidFill>
                <a:latin typeface="Arial" panose="020B0604020202020204" pitchFamily="34" charset="0"/>
                <a:ea typeface="Calibri" panose="020F0502020204030204" pitchFamily="34" charset="0"/>
                <a:cs typeface="Times New Roman" panose="02020603050405020304" pitchFamily="18" charset="0"/>
              </a:rPr>
              <a:t>a </a:t>
            </a:r>
            <a:r>
              <a:rPr lang="es-MX" sz="2000" b="1" dirty="0" smtClean="0">
                <a:solidFill>
                  <a:srgbClr val="993366"/>
                </a:solidFill>
                <a:latin typeface="Arial" panose="020B0604020202020204" pitchFamily="34" charset="0"/>
                <a:ea typeface="Calibri" panose="020F0502020204030204" pitchFamily="34" charset="0"/>
                <a:cs typeface="Times New Roman" panose="02020603050405020304" pitchFamily="18" charset="0"/>
              </a:rPr>
              <a:t>destacar:</a:t>
            </a:r>
          </a:p>
          <a:p>
            <a:pPr algn="just">
              <a:lnSpc>
                <a:spcPct val="107000"/>
              </a:lnSpc>
              <a:spcAft>
                <a:spcPts val="800"/>
              </a:spcAft>
            </a:pPr>
            <a:endParaRPr lang="es-MX" sz="2000" dirty="0" smtClean="0">
              <a:solidFill>
                <a:srgbClr val="993366"/>
              </a:solidFill>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MX" sz="2000" dirty="0">
                <a:latin typeface="Arial" panose="020B0604020202020204" pitchFamily="34" charset="0"/>
                <a:ea typeface="Calibri" panose="020F0502020204030204" pitchFamily="34" charset="0"/>
                <a:cs typeface="Times New Roman" panose="02020603050405020304" pitchFamily="18" charset="0"/>
              </a:rPr>
              <a:t>14.- En el caso de sustituciones de candidaturas por renuncia, se establece la obligación de que la misma sea ratificada por la o el candidato que renunció, levantándose acta circunstanciada respecto a dicha comparecencia. (Artículo </a:t>
            </a:r>
            <a:r>
              <a:rPr lang="es-MX" sz="2000" dirty="0" smtClean="0">
                <a:latin typeface="Arial" panose="020B0604020202020204" pitchFamily="34" charset="0"/>
                <a:ea typeface="Calibri" panose="020F0502020204030204" pitchFamily="34" charset="0"/>
                <a:cs typeface="Times New Roman" panose="02020603050405020304" pitchFamily="18" charset="0"/>
              </a:rPr>
              <a:t>81 </a:t>
            </a:r>
            <a:r>
              <a:rPr lang="es-MX" sz="2000" dirty="0">
                <a:latin typeface="Arial" panose="020B0604020202020204" pitchFamily="34" charset="0"/>
                <a:ea typeface="Calibri" panose="020F0502020204030204" pitchFamily="34" charset="0"/>
                <a:cs typeface="Times New Roman" panose="02020603050405020304" pitchFamily="18" charset="0"/>
              </a:rPr>
              <a:t>fracción II, </a:t>
            </a:r>
            <a:r>
              <a:rPr lang="es-MX" sz="2000" dirty="0" smtClean="0">
                <a:latin typeface="Arial" panose="020B0604020202020204" pitchFamily="34" charset="0"/>
                <a:ea typeface="Calibri" panose="020F0502020204030204" pitchFamily="34" charset="0"/>
                <a:cs typeface="Times New Roman" panose="02020603050405020304" pitchFamily="18" charset="0"/>
              </a:rPr>
              <a:t>Reglamento de Registro de Candidaturas del IEES).</a:t>
            </a:r>
            <a:endParaRPr lang="es-MX" sz="20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es-MX" sz="2000" dirty="0">
              <a:solidFill>
                <a:srgbClr val="993366"/>
              </a:solidFill>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es-MX" sz="2000" dirty="0" smtClean="0">
              <a:solidFill>
                <a:srgbClr val="993366"/>
              </a:solidFill>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es-MX" sz="2000" dirty="0">
              <a:solidFill>
                <a:srgbClr val="993366"/>
              </a:solidFill>
              <a:latin typeface="Arial" panose="020B0604020202020204" pitchFamily="34" charset="0"/>
              <a:ea typeface="Calibri" panose="020F0502020204030204" pitchFamily="34" charset="0"/>
              <a:cs typeface="Times New Roman" panose="02020603050405020304" pitchFamily="18" charset="0"/>
            </a:endParaRPr>
          </a:p>
        </p:txBody>
      </p:sp>
      <p:sp>
        <p:nvSpPr>
          <p:cNvPr id="2" name="Marcador de número de diapositiva 1"/>
          <p:cNvSpPr>
            <a:spLocks noGrp="1"/>
          </p:cNvSpPr>
          <p:nvPr>
            <p:ph type="sldNum" sz="quarter" idx="12"/>
          </p:nvPr>
        </p:nvSpPr>
        <p:spPr/>
        <p:txBody>
          <a:bodyPr/>
          <a:lstStyle/>
          <a:p>
            <a:fld id="{4157A6DE-B0C9-47C2-A09D-C7F8A3BFFA3F}" type="slidenum">
              <a:rPr lang="es-MX" smtClean="0"/>
              <a:t>37</a:t>
            </a:fld>
            <a:endParaRPr lang="es-MX"/>
          </a:p>
        </p:txBody>
      </p:sp>
    </p:spTree>
    <p:extLst>
      <p:ext uri="{BB962C8B-B14F-4D97-AF65-F5344CB8AC3E}">
        <p14:creationId xmlns:p14="http://schemas.microsoft.com/office/powerpoint/2010/main" val="240780789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33375" y="276225"/>
            <a:ext cx="1594855" cy="13865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4 Imagen"/>
          <p:cNvPicPr/>
          <p:nvPr/>
        </p:nvPicPr>
        <p:blipFill rotWithShape="1">
          <a:blip r:embed="rId2" cstate="print">
            <a:extLst>
              <a:ext uri="{28A0092B-C50C-407E-A947-70E740481C1C}">
                <a14:useLocalDpi xmlns:a14="http://schemas.microsoft.com/office/drawing/2010/main" val="0"/>
              </a:ext>
            </a:extLst>
          </a:blip>
          <a:srcRect l="-1" t="19685" r="47559" b="14164"/>
          <a:stretch/>
        </p:blipFill>
        <p:spPr>
          <a:xfrm>
            <a:off x="263950" y="276225"/>
            <a:ext cx="1733704" cy="700758"/>
          </a:xfrm>
          <a:prstGeom prst="rect">
            <a:avLst/>
          </a:prstGeom>
        </p:spPr>
      </p:pic>
      <p:sp>
        <p:nvSpPr>
          <p:cNvPr id="6" name="1 CuadroTexto"/>
          <p:cNvSpPr txBox="1"/>
          <p:nvPr/>
        </p:nvSpPr>
        <p:spPr>
          <a:xfrm>
            <a:off x="982639" y="2311191"/>
            <a:ext cx="8098704" cy="1933264"/>
          </a:xfrm>
          <a:prstGeom prst="rect">
            <a:avLst/>
          </a:prstGeom>
        </p:spPr>
        <p:txBody>
          <a:bodyPr vert="horz" lIns="91207" tIns="45604" rIns="91207" bIns="45604" rtlCol="0" anchor="b">
            <a:noAutofit/>
          </a:bodyPr>
          <a:lstStyle>
            <a:defPPr>
              <a:defRPr lang="es-MX"/>
            </a:defPPr>
            <a:lvl1pPr algn="ctr" defTabSz="864017">
              <a:lnSpc>
                <a:spcPct val="90000"/>
              </a:lnSpc>
              <a:spcBef>
                <a:spcPct val="0"/>
              </a:spcBef>
              <a:buNone/>
              <a:defRPr sz="3000" b="1">
                <a:solidFill>
                  <a:schemeClr val="tx1">
                    <a:lumMod val="65000"/>
                    <a:lumOff val="35000"/>
                  </a:schemeClr>
                </a:solidFill>
                <a:latin typeface="Nirmala UI" panose="020B0502040204020203" pitchFamily="34" charset="0"/>
                <a:ea typeface="+mj-ea"/>
                <a:cs typeface="Nirmala UI" panose="020B0502040204020203" pitchFamily="34" charset="0"/>
              </a:defRPr>
            </a:lvl1pPr>
          </a:lstStyle>
          <a:p>
            <a:r>
              <a:rPr lang="es-MX" sz="4800" dirty="0">
                <a:solidFill>
                  <a:srgbClr val="644969"/>
                </a:solidFill>
              </a:rPr>
              <a:t>Monitoreo de propaganda </a:t>
            </a:r>
          </a:p>
          <a:p>
            <a:r>
              <a:rPr lang="es-MX" sz="4800" dirty="0">
                <a:solidFill>
                  <a:srgbClr val="644969"/>
                </a:solidFill>
              </a:rPr>
              <a:t>electoral impresa 2018 </a:t>
            </a:r>
          </a:p>
        </p:txBody>
      </p:sp>
      <p:sp>
        <p:nvSpPr>
          <p:cNvPr id="2" name="Marcador de número de diapositiva 1"/>
          <p:cNvSpPr>
            <a:spLocks noGrp="1"/>
          </p:cNvSpPr>
          <p:nvPr>
            <p:ph type="sldNum" sz="quarter" idx="12"/>
          </p:nvPr>
        </p:nvSpPr>
        <p:spPr/>
        <p:txBody>
          <a:bodyPr/>
          <a:lstStyle/>
          <a:p>
            <a:fld id="{4157A6DE-B0C9-47C2-A09D-C7F8A3BFFA3F}" type="slidenum">
              <a:rPr lang="es-MX" smtClean="0"/>
              <a:t>38</a:t>
            </a:fld>
            <a:endParaRPr lang="es-MX"/>
          </a:p>
        </p:txBody>
      </p:sp>
    </p:spTree>
    <p:extLst>
      <p:ext uri="{BB962C8B-B14F-4D97-AF65-F5344CB8AC3E}">
        <p14:creationId xmlns:p14="http://schemas.microsoft.com/office/powerpoint/2010/main" val="9188483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Rectángulo"/>
          <p:cNvSpPr/>
          <p:nvPr/>
        </p:nvSpPr>
        <p:spPr>
          <a:xfrm>
            <a:off x="8417756" y="0"/>
            <a:ext cx="1902846" cy="24147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s-MX" sz="1795">
              <a:solidFill>
                <a:prstClr val="white"/>
              </a:solidFill>
            </a:endParaRPr>
          </a:p>
        </p:txBody>
      </p:sp>
      <p:sp>
        <p:nvSpPr>
          <p:cNvPr id="42" name="Text Box 4"/>
          <p:cNvSpPr txBox="1">
            <a:spLocks noChangeArrowheads="1"/>
          </p:cNvSpPr>
          <p:nvPr/>
        </p:nvSpPr>
        <p:spPr bwMode="auto">
          <a:xfrm>
            <a:off x="1953612" y="434668"/>
            <a:ext cx="7542010" cy="46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912114" eaLnBrk="1" hangingPunct="1">
              <a:spcBef>
                <a:spcPct val="50000"/>
              </a:spcBef>
              <a:buNone/>
            </a:pPr>
            <a:r>
              <a:rPr lang="es-MX" altLang="es-MX" sz="2394" b="1" dirty="0">
                <a:solidFill>
                  <a:srgbClr val="BD257F"/>
                </a:solidFill>
                <a:latin typeface="Nirmala UI" panose="020B0502040204020203" pitchFamily="34" charset="0"/>
                <a:cs typeface="Nirmala UI" panose="020B0502040204020203" pitchFamily="34" charset="0"/>
              </a:rPr>
              <a:t>Diferencia entre propaganda y publicidad </a:t>
            </a:r>
            <a:endParaRPr lang="es-ES" altLang="es-MX" sz="2394" b="1" dirty="0">
              <a:solidFill>
                <a:srgbClr val="BD257F"/>
              </a:solidFill>
              <a:latin typeface="Nirmala UI" panose="020B0502040204020203" pitchFamily="34" charset="0"/>
              <a:cs typeface="Nirmala UI" panose="020B0502040204020203" pitchFamily="34" charset="0"/>
            </a:endParaRPr>
          </a:p>
        </p:txBody>
      </p:sp>
      <p:sp>
        <p:nvSpPr>
          <p:cNvPr id="3" name="Rectángulo 2"/>
          <p:cNvSpPr/>
          <p:nvPr/>
        </p:nvSpPr>
        <p:spPr>
          <a:xfrm>
            <a:off x="455241" y="793697"/>
            <a:ext cx="5759450" cy="980140"/>
          </a:xfrm>
          <a:prstGeom prst="rect">
            <a:avLst/>
          </a:prstGeom>
        </p:spPr>
        <p:txBody>
          <a:bodyPr>
            <a:spAutoFit/>
          </a:bodyPr>
          <a:lstStyle/>
          <a:p>
            <a:endParaRPr lang="es-MX" dirty="0"/>
          </a:p>
          <a:p>
            <a:r>
              <a:rPr lang="es-MX" sz="2000" dirty="0">
                <a:solidFill>
                  <a:srgbClr val="9933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Propaganda: </a:t>
            </a:r>
            <a:r>
              <a:rPr lang="es-MX" sz="2000" dirty="0">
                <a:latin typeface="Arial" panose="020B0604020202020204" pitchFamily="34" charset="0"/>
                <a:cs typeface="Arial" panose="020B0604020202020204" pitchFamily="34" charset="0"/>
              </a:rPr>
              <a:t>se encarga de difundir una idea, valor o forma de ver el mundo. </a:t>
            </a:r>
          </a:p>
        </p:txBody>
      </p:sp>
      <p:sp>
        <p:nvSpPr>
          <p:cNvPr id="4" name="Rectángulo 3"/>
          <p:cNvSpPr/>
          <p:nvPr/>
        </p:nvSpPr>
        <p:spPr>
          <a:xfrm>
            <a:off x="5538031" y="5172604"/>
            <a:ext cx="5759450" cy="1015663"/>
          </a:xfrm>
          <a:prstGeom prst="rect">
            <a:avLst/>
          </a:prstGeom>
        </p:spPr>
        <p:txBody>
          <a:bodyPr>
            <a:spAutoFit/>
          </a:bodyPr>
          <a:lstStyle/>
          <a:p>
            <a:pPr algn="just"/>
            <a:r>
              <a:rPr lang="es-MX" sz="2000" dirty="0">
                <a:solidFill>
                  <a:srgbClr val="9933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Publicidad: </a:t>
            </a:r>
            <a:r>
              <a:rPr lang="es-MX" sz="2000" dirty="0">
                <a:latin typeface="Arial" panose="020B0604020202020204" pitchFamily="34" charset="0"/>
                <a:cs typeface="Arial" panose="020B0604020202020204" pitchFamily="34" charset="0"/>
              </a:rPr>
              <a:t>su objetivo es la promoción de productos para su venta, arriendo o transacción comercial.</a:t>
            </a:r>
          </a:p>
        </p:txBody>
      </p:sp>
      <p:pic>
        <p:nvPicPr>
          <p:cNvPr id="2" name="Imagen 1"/>
          <p:cNvPicPr>
            <a:picLocks noChangeAspect="1"/>
          </p:cNvPicPr>
          <p:nvPr/>
        </p:nvPicPr>
        <p:blipFill>
          <a:blip r:embed="rId2"/>
          <a:stretch>
            <a:fillRect/>
          </a:stretch>
        </p:blipFill>
        <p:spPr>
          <a:xfrm>
            <a:off x="311307" y="1880824"/>
            <a:ext cx="3809394" cy="2390925"/>
          </a:xfrm>
          <a:prstGeom prst="rect">
            <a:avLst/>
          </a:prstGeom>
        </p:spPr>
      </p:pic>
      <p:pic>
        <p:nvPicPr>
          <p:cNvPr id="1026" name="Picture 2" descr="Resultado de imagen para coca col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18087" y="2849392"/>
            <a:ext cx="4079394" cy="235599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44 Diagrama"/>
          <p:cNvGraphicFramePr/>
          <p:nvPr>
            <p:extLst>
              <p:ext uri="{D42A27DB-BD31-4B8C-83A1-F6EECF244321}">
                <p14:modId xmlns:p14="http://schemas.microsoft.com/office/powerpoint/2010/main" val="1359881377"/>
              </p:ext>
            </p:extLst>
          </p:nvPr>
        </p:nvGraphicFramePr>
        <p:xfrm>
          <a:off x="3619353" y="1594202"/>
          <a:ext cx="4381303" cy="260142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Marcador de número de diapositiva 4"/>
          <p:cNvSpPr>
            <a:spLocks noGrp="1"/>
          </p:cNvSpPr>
          <p:nvPr>
            <p:ph type="sldNum" sz="quarter" idx="12"/>
          </p:nvPr>
        </p:nvSpPr>
        <p:spPr/>
        <p:txBody>
          <a:bodyPr/>
          <a:lstStyle/>
          <a:p>
            <a:pPr defTabSz="912114"/>
            <a:fld id="{8DE4BFCE-7882-4E75-9580-4F0DD214035D}" type="slidenum">
              <a:rPr lang="es-MX" sz="1795" smtClean="0">
                <a:solidFill>
                  <a:prstClr val="black"/>
                </a:solidFill>
              </a:rPr>
              <a:pPr defTabSz="912114"/>
              <a:t>39</a:t>
            </a:fld>
            <a:endParaRPr lang="es-MX" sz="1795">
              <a:solidFill>
                <a:prstClr val="black"/>
              </a:solidFill>
            </a:endParaRPr>
          </a:p>
        </p:txBody>
      </p:sp>
    </p:spTree>
    <p:extLst>
      <p:ext uri="{BB962C8B-B14F-4D97-AF65-F5344CB8AC3E}">
        <p14:creationId xmlns:p14="http://schemas.microsoft.com/office/powerpoint/2010/main" val="10409715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333375" y="276225"/>
            <a:ext cx="1594855" cy="13865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9" name="8 Imagen"/>
          <p:cNvPicPr/>
          <p:nvPr/>
        </p:nvPicPr>
        <p:blipFill rotWithShape="1">
          <a:blip r:embed="rId2" cstate="print">
            <a:extLst>
              <a:ext uri="{28A0092B-C50C-407E-A947-70E740481C1C}">
                <a14:useLocalDpi xmlns:a14="http://schemas.microsoft.com/office/drawing/2010/main" val="0"/>
              </a:ext>
            </a:extLst>
          </a:blip>
          <a:srcRect l="-1" t="19685" r="47559" b="14164"/>
          <a:stretch/>
        </p:blipFill>
        <p:spPr>
          <a:xfrm>
            <a:off x="263950" y="276225"/>
            <a:ext cx="1733704" cy="700758"/>
          </a:xfrm>
          <a:prstGeom prst="rect">
            <a:avLst/>
          </a:prstGeom>
        </p:spPr>
      </p:pic>
      <p:sp>
        <p:nvSpPr>
          <p:cNvPr id="10" name="2 Marcador de contenido"/>
          <p:cNvSpPr>
            <a:spLocks noGrp="1"/>
          </p:cNvSpPr>
          <p:nvPr>
            <p:ph idx="1"/>
          </p:nvPr>
        </p:nvSpPr>
        <p:spPr>
          <a:xfrm>
            <a:off x="565671" y="1271248"/>
            <a:ext cx="8208645" cy="5219359"/>
          </a:xfrm>
        </p:spPr>
        <p:txBody>
          <a:bodyPr/>
          <a:lstStyle/>
          <a:p>
            <a:pPr marL="0" indent="0" algn="just">
              <a:buNone/>
              <a:defRPr/>
            </a:pPr>
            <a:endParaRPr lang="es-MX" sz="1397" dirty="0">
              <a:solidFill>
                <a:schemeClr val="bg2">
                  <a:lumMod val="25000"/>
                </a:schemeClr>
              </a:solidFill>
              <a:latin typeface="Arial" panose="020B0604020202020204" pitchFamily="34" charset="0"/>
              <a:cs typeface="Arial" panose="020B0604020202020204" pitchFamily="34" charset="0"/>
            </a:endParaRPr>
          </a:p>
          <a:p>
            <a:pPr marL="0" indent="0" algn="just">
              <a:buNone/>
              <a:defRPr/>
            </a:pPr>
            <a:endParaRPr lang="es-MX" sz="2793" dirty="0">
              <a:latin typeface="Arial" panose="020B0604020202020204" pitchFamily="34" charset="0"/>
              <a:cs typeface="Arial" panose="020B0604020202020204" pitchFamily="34" charset="0"/>
            </a:endParaRPr>
          </a:p>
        </p:txBody>
      </p:sp>
      <p:sp>
        <p:nvSpPr>
          <p:cNvPr id="2" name="Rectángulo 1"/>
          <p:cNvSpPr/>
          <p:nvPr/>
        </p:nvSpPr>
        <p:spPr>
          <a:xfrm>
            <a:off x="698500" y="1662784"/>
            <a:ext cx="8597900" cy="4339650"/>
          </a:xfrm>
          <a:prstGeom prst="rect">
            <a:avLst/>
          </a:prstGeom>
        </p:spPr>
        <p:txBody>
          <a:bodyPr wrap="square">
            <a:spAutoFit/>
          </a:bodyPr>
          <a:lstStyle/>
          <a:p>
            <a:r>
              <a:rPr lang="es-MX" sz="4800" b="1" dirty="0" smtClean="0">
                <a:solidFill>
                  <a:srgbClr val="993366"/>
                </a:solidFill>
                <a:latin typeface="Arial" panose="020B0604020202020204" pitchFamily="34" charset="0"/>
                <a:cs typeface="Arial" panose="020B0604020202020204" pitchFamily="34" charset="0"/>
              </a:rPr>
              <a:t>OBJETIVO:</a:t>
            </a:r>
          </a:p>
          <a:p>
            <a:pPr algn="just"/>
            <a:r>
              <a:rPr lang="es-MX" sz="2400" dirty="0" smtClean="0">
                <a:latin typeface="Arial" panose="020B0604020202020204" pitchFamily="34" charset="0"/>
                <a:cs typeface="Arial" panose="020B0604020202020204" pitchFamily="34" charset="0"/>
              </a:rPr>
              <a:t>Que el participante adquiera los </a:t>
            </a:r>
            <a:r>
              <a:rPr lang="es-MX" sz="2400" smtClean="0">
                <a:latin typeface="Arial" panose="020B0604020202020204" pitchFamily="34" charset="0"/>
                <a:cs typeface="Arial" panose="020B0604020202020204" pitchFamily="34" charset="0"/>
              </a:rPr>
              <a:t>elementos cognitivos que </a:t>
            </a:r>
            <a:r>
              <a:rPr lang="es-MX" sz="2400" dirty="0" smtClean="0">
                <a:latin typeface="Arial" panose="020B0604020202020204" pitchFamily="34" charset="0"/>
                <a:cs typeface="Arial" panose="020B0604020202020204" pitchFamily="34" charset="0"/>
              </a:rPr>
              <a:t>orienten su actuación y le permitan realizar acciones concretas sobre los siguientes temas:</a:t>
            </a:r>
          </a:p>
          <a:p>
            <a:pPr algn="just"/>
            <a:endParaRPr lang="es-MX" sz="2400" dirty="0" smtClean="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s-MX" sz="2400" dirty="0" smtClean="0">
                <a:latin typeface="Arial" panose="020B0604020202020204" pitchFamily="34" charset="0"/>
                <a:cs typeface="Arial" panose="020B0604020202020204" pitchFamily="34" charset="0"/>
              </a:rPr>
              <a:t>Relación INE-OPL</a:t>
            </a:r>
          </a:p>
          <a:p>
            <a:pPr marL="342900" indent="-342900" algn="just">
              <a:buFont typeface="Arial" panose="020B0604020202020204" pitchFamily="34" charset="0"/>
              <a:buChar char="•"/>
            </a:pPr>
            <a:r>
              <a:rPr lang="es-MX" sz="2400" dirty="0" smtClean="0">
                <a:latin typeface="Arial" panose="020B0604020202020204" pitchFamily="34" charset="0"/>
                <a:cs typeface="Arial" panose="020B0604020202020204" pitchFamily="34" charset="0"/>
              </a:rPr>
              <a:t>Desarrollo de sesiones</a:t>
            </a:r>
          </a:p>
          <a:p>
            <a:pPr marL="342900" indent="-342900" algn="just">
              <a:buFont typeface="Arial" panose="020B0604020202020204" pitchFamily="34" charset="0"/>
              <a:buChar char="•"/>
            </a:pPr>
            <a:r>
              <a:rPr lang="es-MX" sz="2400" dirty="0" smtClean="0">
                <a:latin typeface="Arial" panose="020B0604020202020204" pitchFamily="34" charset="0"/>
                <a:cs typeface="Arial" panose="020B0604020202020204" pitchFamily="34" charset="0"/>
              </a:rPr>
              <a:t>Calendario electoral</a:t>
            </a:r>
          </a:p>
          <a:p>
            <a:pPr marL="342900" indent="-342900" algn="just">
              <a:buFont typeface="Arial" panose="020B0604020202020204" pitchFamily="34" charset="0"/>
              <a:buChar char="•"/>
            </a:pPr>
            <a:r>
              <a:rPr lang="es-MX" sz="2400" dirty="0" smtClean="0">
                <a:latin typeface="Arial" panose="020B0604020202020204" pitchFamily="34" charset="0"/>
                <a:cs typeface="Arial" panose="020B0604020202020204" pitchFamily="34" charset="0"/>
              </a:rPr>
              <a:t>Registro de candidatos</a:t>
            </a:r>
          </a:p>
          <a:p>
            <a:pPr marL="342900" indent="-342900" algn="just">
              <a:buFont typeface="Arial" panose="020B0604020202020204" pitchFamily="34" charset="0"/>
              <a:buChar char="•"/>
            </a:pPr>
            <a:r>
              <a:rPr lang="es-MX" sz="2400" dirty="0" smtClean="0">
                <a:latin typeface="Arial" panose="020B0604020202020204" pitchFamily="34" charset="0"/>
                <a:cs typeface="Arial" panose="020B0604020202020204" pitchFamily="34" charset="0"/>
              </a:rPr>
              <a:t>Propaganda electoral</a:t>
            </a:r>
            <a:endParaRPr lang="es-MX" sz="2400" dirty="0">
              <a:latin typeface="Arial" panose="020B0604020202020204" pitchFamily="34" charset="0"/>
              <a:cs typeface="Arial" panose="020B0604020202020204" pitchFamily="34" charset="0"/>
            </a:endParaRPr>
          </a:p>
          <a:p>
            <a:endParaRPr lang="es-MX" sz="1200" b="1" dirty="0">
              <a:latin typeface="Arial" panose="020B0604020202020204" pitchFamily="34" charset="0"/>
              <a:cs typeface="Arial" panose="020B0604020202020204" pitchFamily="34" charset="0"/>
            </a:endParaRPr>
          </a:p>
        </p:txBody>
      </p:sp>
      <p:sp>
        <p:nvSpPr>
          <p:cNvPr id="3" name="Marcador de número de diapositiva 2"/>
          <p:cNvSpPr>
            <a:spLocks noGrp="1"/>
          </p:cNvSpPr>
          <p:nvPr>
            <p:ph type="sldNum" sz="quarter" idx="12"/>
          </p:nvPr>
        </p:nvSpPr>
        <p:spPr/>
        <p:txBody>
          <a:bodyPr/>
          <a:lstStyle/>
          <a:p>
            <a:fld id="{4157A6DE-B0C9-47C2-A09D-C7F8A3BFFA3F}" type="slidenum">
              <a:rPr lang="es-MX" smtClean="0"/>
              <a:t>4</a:t>
            </a:fld>
            <a:endParaRPr lang="es-MX"/>
          </a:p>
        </p:txBody>
      </p:sp>
    </p:spTree>
    <p:extLst>
      <p:ext uri="{BB962C8B-B14F-4D97-AF65-F5344CB8AC3E}">
        <p14:creationId xmlns:p14="http://schemas.microsoft.com/office/powerpoint/2010/main" val="250429487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401044" y="403635"/>
            <a:ext cx="6895959" cy="460489"/>
          </a:xfrm>
          <a:prstGeom prst="rect">
            <a:avLst/>
          </a:prstGeom>
          <a:ln>
            <a:noFill/>
          </a:ln>
        </p:spPr>
        <p:style>
          <a:lnRef idx="2">
            <a:schemeClr val="accent2"/>
          </a:lnRef>
          <a:fillRef idx="1">
            <a:schemeClr val="lt1"/>
          </a:fillRef>
          <a:effectRef idx="0">
            <a:schemeClr val="accent2"/>
          </a:effectRef>
          <a:fontRef idx="minor">
            <a:schemeClr val="dk1"/>
          </a:fontRef>
        </p:style>
        <p:txBody>
          <a:bodyPr>
            <a:spAutoFit/>
          </a:bodyPr>
          <a:lstStyle/>
          <a:p>
            <a:pPr algn="ctr" defTabSz="912114">
              <a:defRPr/>
            </a:pPr>
            <a:r>
              <a:rPr lang="es-MX" altLang="es-MX" sz="2394" b="1" dirty="0">
                <a:solidFill>
                  <a:srgbClr val="BD257F"/>
                </a:solidFill>
                <a:latin typeface="Nirmala UI" panose="020B0502040204020203" pitchFamily="34" charset="0"/>
                <a:cs typeface="Nirmala UI" panose="020B0502040204020203" pitchFamily="34" charset="0"/>
              </a:rPr>
              <a:t>Propaganda de precampaña electoral</a:t>
            </a:r>
            <a:r>
              <a:rPr lang="es-MX" altLang="es-MX" sz="2394" dirty="0">
                <a:solidFill>
                  <a:srgbClr val="BD257F"/>
                </a:solidFill>
                <a:latin typeface="Nirmala UI" panose="020B0502040204020203" pitchFamily="34" charset="0"/>
                <a:cs typeface="Nirmala UI" panose="020B0502040204020203" pitchFamily="34" charset="0"/>
              </a:rPr>
              <a:t> </a:t>
            </a:r>
          </a:p>
        </p:txBody>
      </p:sp>
      <p:sp>
        <p:nvSpPr>
          <p:cNvPr id="3" name="5 CuadroTexto"/>
          <p:cNvSpPr txBox="1">
            <a:spLocks noChangeArrowheads="1"/>
          </p:cNvSpPr>
          <p:nvPr/>
        </p:nvSpPr>
        <p:spPr bwMode="auto">
          <a:xfrm>
            <a:off x="1791307" y="1193706"/>
            <a:ext cx="8081968" cy="1320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just" defTabSz="912114" eaLnBrk="1" hangingPunct="1">
              <a:spcBef>
                <a:spcPct val="0"/>
              </a:spcBef>
              <a:buNone/>
              <a:defRPr/>
            </a:pPr>
            <a:r>
              <a:rPr lang="es-MX" altLang="es-MX" sz="1596" dirty="0">
                <a:solidFill>
                  <a:prstClr val="black"/>
                </a:solidFill>
                <a:latin typeface="Nirmala UI" panose="020B0502040204020203" pitchFamily="34" charset="0"/>
                <a:cs typeface="Nirmala UI" panose="020B0502040204020203" pitchFamily="34" charset="0"/>
              </a:rPr>
              <a:t>Conjunto de escritos, publicaciones, imágenes, grabaciones, proyecciones y expresiones que durante la </a:t>
            </a:r>
            <a:r>
              <a:rPr lang="es-MX" altLang="es-MX" sz="1596" b="1" u="sng" dirty="0">
                <a:solidFill>
                  <a:prstClr val="black"/>
                </a:solidFill>
                <a:latin typeface="Nirmala UI" panose="020B0502040204020203" pitchFamily="34" charset="0"/>
                <a:cs typeface="Nirmala UI" panose="020B0502040204020203" pitchFamily="34" charset="0"/>
              </a:rPr>
              <a:t>precampaña</a:t>
            </a:r>
            <a:r>
              <a:rPr lang="es-MX" altLang="es-MX" sz="1596" dirty="0">
                <a:solidFill>
                  <a:prstClr val="black"/>
                </a:solidFill>
                <a:latin typeface="Nirmala UI" panose="020B0502040204020203" pitchFamily="34" charset="0"/>
                <a:cs typeface="Nirmala UI" panose="020B0502040204020203" pitchFamily="34" charset="0"/>
              </a:rPr>
              <a:t>, difunden las y los </a:t>
            </a:r>
            <a:r>
              <a:rPr lang="es-MX" altLang="es-MX" sz="1596" b="1" u="sng" dirty="0">
                <a:solidFill>
                  <a:prstClr val="black"/>
                </a:solidFill>
                <a:latin typeface="Nirmala UI" panose="020B0502040204020203" pitchFamily="34" charset="0"/>
                <a:cs typeface="Nirmala UI" panose="020B0502040204020203" pitchFamily="34" charset="0"/>
              </a:rPr>
              <a:t>precandidatos a candidaturas a cargo de elección popular</a:t>
            </a:r>
            <a:r>
              <a:rPr lang="es-MX" altLang="es-MX" sz="1596" dirty="0">
                <a:solidFill>
                  <a:prstClr val="black"/>
                </a:solidFill>
                <a:latin typeface="Nirmala UI" panose="020B0502040204020203" pitchFamily="34" charset="0"/>
                <a:cs typeface="Nirmala UI" panose="020B0502040204020203" pitchFamily="34" charset="0"/>
              </a:rPr>
              <a:t>, con el propósito de dar a conocer sus propuestas. La propaganda de precampaña deberá señalar de manera expresa, por medios gráficos y auditivos, la calidad de precandidato.</a:t>
            </a:r>
            <a:endParaRPr lang="es-MX" altLang="es-MX" sz="1596" u="sng" dirty="0">
              <a:solidFill>
                <a:prstClr val="black"/>
              </a:solidFill>
              <a:latin typeface="Nirmala UI" panose="020B0502040204020203" pitchFamily="34" charset="0"/>
              <a:cs typeface="Nirmala UI" panose="020B0502040204020203" pitchFamily="34" charset="0"/>
            </a:endParaRPr>
          </a:p>
        </p:txBody>
      </p:sp>
      <p:pic>
        <p:nvPicPr>
          <p:cNvPr id="9" name="8 Imagen"/>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401043" y="2630198"/>
            <a:ext cx="2388912" cy="3659749"/>
          </a:xfrm>
          <a:prstGeom prst="rect">
            <a:avLst/>
          </a:prstGeom>
        </p:spPr>
      </p:pic>
      <p:pic>
        <p:nvPicPr>
          <p:cNvPr id="4" name="3 Imagen"/>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616595" y="2630198"/>
            <a:ext cx="3837194" cy="2542493"/>
          </a:xfrm>
          <a:prstGeom prst="rect">
            <a:avLst/>
          </a:prstGeom>
        </p:spPr>
      </p:pic>
      <p:sp>
        <p:nvSpPr>
          <p:cNvPr id="5" name="Marcador de número de diapositiva 4"/>
          <p:cNvSpPr>
            <a:spLocks noGrp="1"/>
          </p:cNvSpPr>
          <p:nvPr>
            <p:ph type="sldNum" sz="quarter" idx="12"/>
          </p:nvPr>
        </p:nvSpPr>
        <p:spPr/>
        <p:txBody>
          <a:bodyPr/>
          <a:lstStyle/>
          <a:p>
            <a:pPr defTabSz="912114"/>
            <a:fld id="{8DE4BFCE-7882-4E75-9580-4F0DD214035D}" type="slidenum">
              <a:rPr lang="es-MX" sz="1795" smtClean="0">
                <a:solidFill>
                  <a:prstClr val="black"/>
                </a:solidFill>
              </a:rPr>
              <a:pPr defTabSz="912114"/>
              <a:t>40</a:t>
            </a:fld>
            <a:endParaRPr lang="es-MX" sz="1795">
              <a:solidFill>
                <a:prstClr val="black"/>
              </a:solidFill>
            </a:endParaRPr>
          </a:p>
        </p:txBody>
      </p:sp>
    </p:spTree>
    <p:extLst>
      <p:ext uri="{BB962C8B-B14F-4D97-AF65-F5344CB8AC3E}">
        <p14:creationId xmlns:p14="http://schemas.microsoft.com/office/powerpoint/2010/main" val="229613690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2401044" y="403635"/>
            <a:ext cx="6895959" cy="460489"/>
          </a:xfrm>
          <a:prstGeom prst="rect">
            <a:avLst/>
          </a:prstGeom>
          <a:ln>
            <a:noFill/>
          </a:ln>
        </p:spPr>
        <p:style>
          <a:lnRef idx="2">
            <a:schemeClr val="accent2"/>
          </a:lnRef>
          <a:fillRef idx="1">
            <a:schemeClr val="lt1"/>
          </a:fillRef>
          <a:effectRef idx="0">
            <a:schemeClr val="accent2"/>
          </a:effectRef>
          <a:fontRef idx="minor">
            <a:schemeClr val="dk1"/>
          </a:fontRef>
        </p:style>
        <p:txBody>
          <a:bodyPr>
            <a:spAutoFit/>
          </a:bodyPr>
          <a:lstStyle/>
          <a:p>
            <a:pPr algn="ctr" defTabSz="912114">
              <a:defRPr/>
            </a:pPr>
            <a:r>
              <a:rPr lang="es-MX" altLang="es-MX" sz="2394" b="1" dirty="0">
                <a:solidFill>
                  <a:srgbClr val="BD257F"/>
                </a:solidFill>
                <a:latin typeface="Nirmala UI" panose="020B0502040204020203" pitchFamily="34" charset="0"/>
                <a:cs typeface="Nirmala UI" panose="020B0502040204020203" pitchFamily="34" charset="0"/>
              </a:rPr>
              <a:t>Actos tendentes a recabar el apoyo ciudadano</a:t>
            </a:r>
          </a:p>
        </p:txBody>
      </p:sp>
      <p:sp>
        <p:nvSpPr>
          <p:cNvPr id="4" name="7 CuadroTexto"/>
          <p:cNvSpPr txBox="1">
            <a:spLocks noChangeArrowheads="1"/>
          </p:cNvSpPr>
          <p:nvPr/>
        </p:nvSpPr>
        <p:spPr bwMode="auto">
          <a:xfrm>
            <a:off x="1738262" y="1265184"/>
            <a:ext cx="8115221" cy="156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defTabSz="912114" eaLnBrk="1" hangingPunct="1">
              <a:buNone/>
            </a:pPr>
            <a:r>
              <a:rPr lang="es-MX" altLang="es-MX" sz="1596" dirty="0">
                <a:solidFill>
                  <a:prstClr val="black"/>
                </a:solidFill>
                <a:latin typeface="Nirmala UI" panose="020B0502040204020203" pitchFamily="34" charset="0"/>
                <a:cs typeface="Nirmala UI" panose="020B0502040204020203" pitchFamily="34" charset="0"/>
              </a:rPr>
              <a:t>Conjunto de reuniones públicas, asambleas, marchas y todas las actividades dirigidas a la ciudadanía en general, que realizan las y los aspirantes a una candidatura independiente con el objeto de obtener el apoyo ciudadano para satisfacer el requisito en los términos de Ley y los Lineamientos aplicables para el registro de candidatos independientes a la Gubernatura, Diputaciones e integrantes de los Ayuntamientos, por Mayoría Relativa.</a:t>
            </a:r>
          </a:p>
        </p:txBody>
      </p:sp>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2583" y="3276620"/>
            <a:ext cx="4166579" cy="2341617"/>
          </a:xfrm>
          <a:prstGeom prst="rect">
            <a:avLst/>
          </a:prstGeom>
        </p:spPr>
      </p:pic>
      <p:sp>
        <p:nvSpPr>
          <p:cNvPr id="5" name="Marcador de número de diapositiva 4"/>
          <p:cNvSpPr>
            <a:spLocks noGrp="1"/>
          </p:cNvSpPr>
          <p:nvPr>
            <p:ph type="sldNum" sz="quarter" idx="12"/>
          </p:nvPr>
        </p:nvSpPr>
        <p:spPr/>
        <p:txBody>
          <a:bodyPr/>
          <a:lstStyle/>
          <a:p>
            <a:pPr defTabSz="912114"/>
            <a:fld id="{8DE4BFCE-7882-4E75-9580-4F0DD214035D}" type="slidenum">
              <a:rPr lang="es-MX" sz="1795" smtClean="0">
                <a:solidFill>
                  <a:prstClr val="black"/>
                </a:solidFill>
              </a:rPr>
              <a:pPr defTabSz="912114"/>
              <a:t>41</a:t>
            </a:fld>
            <a:endParaRPr lang="es-MX" sz="1795">
              <a:solidFill>
                <a:prstClr val="black"/>
              </a:solidFill>
            </a:endParaRPr>
          </a:p>
        </p:txBody>
      </p:sp>
    </p:spTree>
    <p:extLst>
      <p:ext uri="{BB962C8B-B14F-4D97-AF65-F5344CB8AC3E}">
        <p14:creationId xmlns:p14="http://schemas.microsoft.com/office/powerpoint/2010/main" val="59582851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401044" y="403635"/>
            <a:ext cx="6895959" cy="460489"/>
          </a:xfrm>
          <a:prstGeom prst="rect">
            <a:avLst/>
          </a:prstGeom>
          <a:ln>
            <a:noFill/>
          </a:ln>
        </p:spPr>
        <p:style>
          <a:lnRef idx="2">
            <a:schemeClr val="accent2"/>
          </a:lnRef>
          <a:fillRef idx="1">
            <a:schemeClr val="lt1"/>
          </a:fillRef>
          <a:effectRef idx="0">
            <a:schemeClr val="accent2"/>
          </a:effectRef>
          <a:fontRef idx="minor">
            <a:schemeClr val="dk1"/>
          </a:fontRef>
        </p:style>
        <p:txBody>
          <a:bodyPr>
            <a:spAutoFit/>
          </a:bodyPr>
          <a:lstStyle/>
          <a:p>
            <a:pPr algn="ctr" defTabSz="912114">
              <a:defRPr/>
            </a:pPr>
            <a:r>
              <a:rPr lang="es-MX" altLang="es-MX" sz="2394" b="1" dirty="0">
                <a:solidFill>
                  <a:srgbClr val="BD257F"/>
                </a:solidFill>
                <a:latin typeface="Nirmala UI" panose="020B0502040204020203" pitchFamily="34" charset="0"/>
                <a:cs typeface="Nirmala UI" panose="020B0502040204020203" pitchFamily="34" charset="0"/>
              </a:rPr>
              <a:t>Propaganda  electoral</a:t>
            </a:r>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01322" y="1848543"/>
            <a:ext cx="4374477" cy="2469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Marcador de número de diapositiva 3"/>
          <p:cNvSpPr>
            <a:spLocks noGrp="1"/>
          </p:cNvSpPr>
          <p:nvPr>
            <p:ph type="sldNum" sz="quarter" idx="12"/>
          </p:nvPr>
        </p:nvSpPr>
        <p:spPr/>
        <p:txBody>
          <a:bodyPr/>
          <a:lstStyle/>
          <a:p>
            <a:pPr defTabSz="912114"/>
            <a:fld id="{8DE4BFCE-7882-4E75-9580-4F0DD214035D}" type="slidenum">
              <a:rPr lang="es-MX" sz="1795" smtClean="0">
                <a:solidFill>
                  <a:prstClr val="black"/>
                </a:solidFill>
              </a:rPr>
              <a:pPr defTabSz="912114"/>
              <a:t>42</a:t>
            </a:fld>
            <a:endParaRPr lang="es-MX" sz="1795">
              <a:solidFill>
                <a:prstClr val="black"/>
              </a:solidFill>
            </a:endParaRPr>
          </a:p>
        </p:txBody>
      </p:sp>
      <p:sp>
        <p:nvSpPr>
          <p:cNvPr id="6" name="CuadroTexto 5"/>
          <p:cNvSpPr txBox="1"/>
          <p:nvPr/>
        </p:nvSpPr>
        <p:spPr>
          <a:xfrm>
            <a:off x="444501" y="1087942"/>
            <a:ext cx="3746500" cy="4493538"/>
          </a:xfrm>
          <a:prstGeom prst="rect">
            <a:avLst/>
          </a:prstGeom>
          <a:noFill/>
        </p:spPr>
        <p:txBody>
          <a:bodyPr wrap="square" rtlCol="0">
            <a:spAutoFit/>
          </a:bodyPr>
          <a:lstStyle/>
          <a:p>
            <a:pPr algn="just"/>
            <a:r>
              <a:rPr lang="es-MX" sz="2200" dirty="0" smtClean="0"/>
              <a:t>Conjunto de escritos, publicaciones, imágenes, grabaciones en audio y video, proyecciones y expresiones que </a:t>
            </a:r>
            <a:r>
              <a:rPr lang="es-MX" sz="2200" b="1" dirty="0" smtClean="0">
                <a:solidFill>
                  <a:srgbClr val="CC0099"/>
                </a:solidFill>
              </a:rPr>
              <a:t>durante la campaña electoral </a:t>
            </a:r>
            <a:r>
              <a:rPr lang="es-MX" sz="2200" dirty="0" smtClean="0"/>
              <a:t>producen y difunden los </a:t>
            </a:r>
            <a:r>
              <a:rPr lang="es-MX" sz="2200" b="1" dirty="0" smtClean="0">
                <a:solidFill>
                  <a:srgbClr val="CC0099"/>
                </a:solidFill>
              </a:rPr>
              <a:t>partidos políticos, coaliciones, candidatas/os independientes y sus simpatizantes</a:t>
            </a:r>
            <a:r>
              <a:rPr lang="es-MX" sz="2200" b="1" dirty="0" smtClean="0"/>
              <a:t>, </a:t>
            </a:r>
            <a:r>
              <a:rPr lang="es-MX" sz="2200" dirty="0" smtClean="0"/>
              <a:t>con el propósito de presentarlos </a:t>
            </a:r>
            <a:r>
              <a:rPr lang="es-MX" sz="2200" b="1" dirty="0" smtClean="0">
                <a:solidFill>
                  <a:srgbClr val="CC0099"/>
                </a:solidFill>
              </a:rPr>
              <a:t>ante la ciudadanía y solicitar expresamente el voto.</a:t>
            </a:r>
            <a:endParaRPr lang="es-MX" sz="2200" b="1" dirty="0">
              <a:solidFill>
                <a:srgbClr val="CC0099"/>
              </a:solidFill>
            </a:endParaRPr>
          </a:p>
        </p:txBody>
      </p:sp>
    </p:spTree>
    <p:extLst>
      <p:ext uri="{BB962C8B-B14F-4D97-AF65-F5344CB8AC3E}">
        <p14:creationId xmlns:p14="http://schemas.microsoft.com/office/powerpoint/2010/main" val="344564751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401043" y="403635"/>
            <a:ext cx="6895959" cy="460489"/>
          </a:xfrm>
          <a:prstGeom prst="rect">
            <a:avLst/>
          </a:prstGeom>
          <a:ln>
            <a:noFill/>
          </a:ln>
        </p:spPr>
        <p:style>
          <a:lnRef idx="2">
            <a:schemeClr val="accent2"/>
          </a:lnRef>
          <a:fillRef idx="1">
            <a:schemeClr val="lt1"/>
          </a:fillRef>
          <a:effectRef idx="0">
            <a:schemeClr val="accent2"/>
          </a:effectRef>
          <a:fontRef idx="minor">
            <a:schemeClr val="dk1"/>
          </a:fontRef>
        </p:style>
        <p:txBody>
          <a:bodyPr>
            <a:spAutoFit/>
          </a:bodyPr>
          <a:lstStyle/>
          <a:p>
            <a:pPr algn="ctr" defTabSz="912114">
              <a:defRPr/>
            </a:pPr>
            <a:r>
              <a:rPr lang="es-MX" altLang="es-MX" sz="2394" b="1" dirty="0">
                <a:solidFill>
                  <a:srgbClr val="BD257F"/>
                </a:solidFill>
                <a:latin typeface="Nirmala UI" panose="020B0502040204020203" pitchFamily="34" charset="0"/>
                <a:cs typeface="Nirmala UI" panose="020B0502040204020203" pitchFamily="34" charset="0"/>
              </a:rPr>
              <a:t>Propaganda Política </a:t>
            </a:r>
          </a:p>
        </p:txBody>
      </p:sp>
      <p:sp>
        <p:nvSpPr>
          <p:cNvPr id="4" name="7 CuadroTexto"/>
          <p:cNvSpPr txBox="1">
            <a:spLocks noChangeArrowheads="1"/>
          </p:cNvSpPr>
          <p:nvPr/>
        </p:nvSpPr>
        <p:spPr bwMode="auto">
          <a:xfrm>
            <a:off x="603922" y="931045"/>
            <a:ext cx="10490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defTabSz="912114" eaLnBrk="1" hangingPunct="1">
              <a:buNone/>
            </a:pPr>
            <a:r>
              <a:rPr lang="es-ES" altLang="es-MX" sz="1800" dirty="0">
                <a:solidFill>
                  <a:prstClr val="black"/>
                </a:solidFill>
                <a:latin typeface="Nirmala UI" panose="020B0502040204020203" pitchFamily="34" charset="0"/>
                <a:cs typeface="Nirmala UI" panose="020B0502040204020203" pitchFamily="34" charset="0"/>
              </a:rPr>
              <a:t>Constituye el género de los medios a través de los cuales los </a:t>
            </a:r>
            <a:r>
              <a:rPr lang="es-ES" altLang="es-MX" sz="1800" u="sng" dirty="0">
                <a:solidFill>
                  <a:prstClr val="black"/>
                </a:solidFill>
                <a:latin typeface="Nirmala UI" panose="020B0502040204020203" pitchFamily="34" charset="0"/>
                <a:cs typeface="Nirmala UI" panose="020B0502040204020203" pitchFamily="34" charset="0"/>
              </a:rPr>
              <a:t>partidos, ciudadanía</a:t>
            </a:r>
            <a:r>
              <a:rPr lang="es-ES" altLang="es-MX" sz="1800" dirty="0">
                <a:solidFill>
                  <a:prstClr val="black"/>
                </a:solidFill>
                <a:latin typeface="Nirmala UI" panose="020B0502040204020203" pitchFamily="34" charset="0"/>
                <a:cs typeface="Nirmala UI" panose="020B0502040204020203" pitchFamily="34" charset="0"/>
              </a:rPr>
              <a:t> y </a:t>
            </a:r>
            <a:r>
              <a:rPr lang="es-ES" altLang="es-MX" sz="1800" u="sng" dirty="0">
                <a:solidFill>
                  <a:prstClr val="black"/>
                </a:solidFill>
                <a:latin typeface="Nirmala UI" panose="020B0502040204020203" pitchFamily="34" charset="0"/>
                <a:cs typeface="Nirmala UI" panose="020B0502040204020203" pitchFamily="34" charset="0"/>
              </a:rPr>
              <a:t>organizaciones</a:t>
            </a:r>
            <a:r>
              <a:rPr lang="es-ES" altLang="es-MX" sz="1800" dirty="0">
                <a:solidFill>
                  <a:prstClr val="black"/>
                </a:solidFill>
                <a:latin typeface="Nirmala UI" panose="020B0502040204020203" pitchFamily="34" charset="0"/>
                <a:cs typeface="Nirmala UI" panose="020B0502040204020203" pitchFamily="34" charset="0"/>
              </a:rPr>
              <a:t> difunden su ideología, programas y acciones con el fin de influir en los ciudadanos para que </a:t>
            </a:r>
            <a:r>
              <a:rPr lang="es-ES" altLang="es-MX" sz="1800" u="sng" dirty="0">
                <a:solidFill>
                  <a:prstClr val="black"/>
                </a:solidFill>
                <a:latin typeface="Nirmala UI" panose="020B0502040204020203" pitchFamily="34" charset="0"/>
                <a:cs typeface="Nirmala UI" panose="020B0502040204020203" pitchFamily="34" charset="0"/>
              </a:rPr>
              <a:t>adopten determinadas conductas</a:t>
            </a:r>
            <a:r>
              <a:rPr lang="es-ES" altLang="es-MX" sz="1800" dirty="0">
                <a:solidFill>
                  <a:prstClr val="black"/>
                </a:solidFill>
                <a:latin typeface="Nirmala UI" panose="020B0502040204020203" pitchFamily="34" charset="0"/>
                <a:cs typeface="Nirmala UI" panose="020B0502040204020203" pitchFamily="34" charset="0"/>
              </a:rPr>
              <a:t> sobre temas de interés social, y que no se encuentren necesariamente vinculadas a un proceso electoral local.</a:t>
            </a:r>
          </a:p>
        </p:txBody>
      </p:sp>
      <p:pic>
        <p:nvPicPr>
          <p:cNvPr id="5" name="Picture 14"/>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35133" y="2197588"/>
            <a:ext cx="3585114" cy="2003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8" descr="http://www.corett.gob.mx/archivos/1/image/Banner_MejoresCiudadan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4558" y="2197588"/>
            <a:ext cx="2932444" cy="2036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6"/>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186006" y="4202300"/>
            <a:ext cx="3326033" cy="2234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Marcador de número de diapositiva 2"/>
          <p:cNvSpPr>
            <a:spLocks noGrp="1"/>
          </p:cNvSpPr>
          <p:nvPr>
            <p:ph type="sldNum" sz="quarter" idx="12"/>
          </p:nvPr>
        </p:nvSpPr>
        <p:spPr/>
        <p:txBody>
          <a:bodyPr/>
          <a:lstStyle/>
          <a:p>
            <a:pPr defTabSz="912114"/>
            <a:fld id="{8DE4BFCE-7882-4E75-9580-4F0DD214035D}" type="slidenum">
              <a:rPr lang="es-MX" sz="1795" smtClean="0">
                <a:solidFill>
                  <a:prstClr val="black"/>
                </a:solidFill>
              </a:rPr>
              <a:pPr defTabSz="912114"/>
              <a:t>43</a:t>
            </a:fld>
            <a:endParaRPr lang="es-MX" sz="1795">
              <a:solidFill>
                <a:prstClr val="black"/>
              </a:solidFill>
            </a:endParaRPr>
          </a:p>
        </p:txBody>
      </p:sp>
    </p:spTree>
    <p:extLst>
      <p:ext uri="{BB962C8B-B14F-4D97-AF65-F5344CB8AC3E}">
        <p14:creationId xmlns:p14="http://schemas.microsoft.com/office/powerpoint/2010/main" val="12888129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401044" y="403635"/>
            <a:ext cx="6895959" cy="460489"/>
          </a:xfrm>
          <a:prstGeom prst="rect">
            <a:avLst/>
          </a:prstGeom>
          <a:ln>
            <a:noFill/>
          </a:ln>
        </p:spPr>
        <p:style>
          <a:lnRef idx="2">
            <a:schemeClr val="accent2"/>
          </a:lnRef>
          <a:fillRef idx="1">
            <a:schemeClr val="lt1"/>
          </a:fillRef>
          <a:effectRef idx="0">
            <a:schemeClr val="accent2"/>
          </a:effectRef>
          <a:fontRef idx="minor">
            <a:schemeClr val="dk1"/>
          </a:fontRef>
        </p:style>
        <p:txBody>
          <a:bodyPr>
            <a:spAutoFit/>
          </a:bodyPr>
          <a:lstStyle/>
          <a:p>
            <a:pPr algn="ctr" defTabSz="912114">
              <a:defRPr/>
            </a:pPr>
            <a:r>
              <a:rPr lang="es-MX" altLang="es-MX" sz="2394" b="1" dirty="0">
                <a:solidFill>
                  <a:srgbClr val="BD257F"/>
                </a:solidFill>
                <a:latin typeface="Nirmala UI" panose="020B0502040204020203" pitchFamily="34" charset="0"/>
                <a:cs typeface="Nirmala UI" panose="020B0502040204020203" pitchFamily="34" charset="0"/>
              </a:rPr>
              <a:t>Propaganda Institucional o Gubernamental </a:t>
            </a:r>
          </a:p>
        </p:txBody>
      </p:sp>
      <p:sp>
        <p:nvSpPr>
          <p:cNvPr id="3" name="7 CuadroTexto"/>
          <p:cNvSpPr txBox="1">
            <a:spLocks noChangeArrowheads="1"/>
          </p:cNvSpPr>
          <p:nvPr/>
        </p:nvSpPr>
        <p:spPr bwMode="auto">
          <a:xfrm>
            <a:off x="1746180" y="834582"/>
            <a:ext cx="8045548" cy="1860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defTabSz="912114">
              <a:buNone/>
            </a:pPr>
            <a:r>
              <a:rPr lang="es-MX" altLang="es-MX" sz="1596" dirty="0">
                <a:solidFill>
                  <a:prstClr val="black"/>
                </a:solidFill>
                <a:latin typeface="Nirmala UI" panose="020B0502040204020203" pitchFamily="34" charset="0"/>
                <a:cs typeface="Nirmala UI" panose="020B0502040204020203" pitchFamily="34" charset="0"/>
              </a:rPr>
              <a:t>Actividad permitida del gobierno en ejercicio de la libertad de expresión, que se traduce en el derecho que tiene la ciudadanía de estar informada, y la obligación institucional de cumplir con la información que debe ser difundida.</a:t>
            </a:r>
          </a:p>
          <a:p>
            <a:pPr algn="just" defTabSz="912114">
              <a:buNone/>
            </a:pPr>
            <a:r>
              <a:rPr lang="es-MX" altLang="es-MX" sz="1596" dirty="0">
                <a:solidFill>
                  <a:prstClr val="black"/>
                </a:solidFill>
                <a:latin typeface="Nirmala UI" panose="020B0502040204020203" pitchFamily="34" charset="0"/>
                <a:cs typeface="Nirmala UI" panose="020B0502040204020203" pitchFamily="34" charset="0"/>
              </a:rPr>
              <a:t>Puede ser difundida en todo momento, pero hay límites para no influir en la contienda electoral. Está prohibida en la campaña electoral. La excepción a esta regla, es la información con contenido educacional, de salud y de emergencia, que sí puede ser difundida en este tiempo. </a:t>
            </a:r>
          </a:p>
        </p:txBody>
      </p:sp>
      <p:pic>
        <p:nvPicPr>
          <p:cNvPr id="5" name="4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68953" y="3563918"/>
            <a:ext cx="3942705" cy="2146985"/>
          </a:xfrm>
          <a:prstGeom prst="rect">
            <a:avLst/>
          </a:prstGeom>
        </p:spPr>
      </p:pic>
      <p:pic>
        <p:nvPicPr>
          <p:cNvPr id="7" name="Rancho ganadero. 5to Informe Presidente Enrique PeÃ±a Nieto.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97187" y="2993506"/>
            <a:ext cx="3375758" cy="1898864"/>
          </a:xfrm>
          <a:prstGeom prst="rect">
            <a:avLst/>
          </a:prstGeom>
        </p:spPr>
      </p:pic>
      <p:sp>
        <p:nvSpPr>
          <p:cNvPr id="4" name="Marcador de número de diapositiva 3"/>
          <p:cNvSpPr>
            <a:spLocks noGrp="1"/>
          </p:cNvSpPr>
          <p:nvPr>
            <p:ph type="sldNum" sz="quarter" idx="12"/>
          </p:nvPr>
        </p:nvSpPr>
        <p:spPr/>
        <p:txBody>
          <a:bodyPr/>
          <a:lstStyle/>
          <a:p>
            <a:pPr defTabSz="912114"/>
            <a:fld id="{8DE4BFCE-7882-4E75-9580-4F0DD214035D}" type="slidenum">
              <a:rPr lang="es-MX" sz="1795" smtClean="0">
                <a:solidFill>
                  <a:prstClr val="black"/>
                </a:solidFill>
              </a:rPr>
              <a:pPr defTabSz="912114"/>
              <a:t>44</a:t>
            </a:fld>
            <a:endParaRPr lang="es-MX" sz="1795">
              <a:solidFill>
                <a:prstClr val="black"/>
              </a:solidFill>
            </a:endParaRPr>
          </a:p>
        </p:txBody>
      </p:sp>
    </p:spTree>
    <p:extLst>
      <p:ext uri="{BB962C8B-B14F-4D97-AF65-F5344CB8AC3E}">
        <p14:creationId xmlns:p14="http://schemas.microsoft.com/office/powerpoint/2010/main" val="36154217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mute="1">
                <p:cTn id="7" fill="hold" display="0">
                  <p:stCondLst>
                    <p:cond delay="indefinite"/>
                  </p:stCondLst>
                </p:cTn>
                <p:tgtEl>
                  <p:spTgt spid="7"/>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401044" y="403635"/>
            <a:ext cx="6895959" cy="460489"/>
          </a:xfrm>
          <a:prstGeom prst="rect">
            <a:avLst/>
          </a:prstGeom>
          <a:ln>
            <a:noFill/>
          </a:ln>
        </p:spPr>
        <p:style>
          <a:lnRef idx="2">
            <a:schemeClr val="accent2"/>
          </a:lnRef>
          <a:fillRef idx="1">
            <a:schemeClr val="lt1"/>
          </a:fillRef>
          <a:effectRef idx="0">
            <a:schemeClr val="accent2"/>
          </a:effectRef>
          <a:fontRef idx="minor">
            <a:schemeClr val="dk1"/>
          </a:fontRef>
        </p:style>
        <p:txBody>
          <a:bodyPr>
            <a:spAutoFit/>
          </a:bodyPr>
          <a:lstStyle/>
          <a:p>
            <a:pPr algn="ctr" defTabSz="912114">
              <a:defRPr/>
            </a:pPr>
            <a:r>
              <a:rPr lang="es-MX" altLang="es-MX" sz="2394" b="1" dirty="0" smtClean="0">
                <a:solidFill>
                  <a:srgbClr val="BD257F"/>
                </a:solidFill>
                <a:latin typeface="Nirmala UI" panose="020B0502040204020203" pitchFamily="34" charset="0"/>
                <a:cs typeface="Nirmala UI" panose="020B0502040204020203" pitchFamily="34" charset="0"/>
              </a:rPr>
              <a:t>Precandidata/o </a:t>
            </a:r>
            <a:endParaRPr lang="es-MX" altLang="es-MX" sz="2394" b="1" dirty="0">
              <a:solidFill>
                <a:srgbClr val="BD257F"/>
              </a:solidFill>
              <a:latin typeface="Nirmala UI" panose="020B0502040204020203" pitchFamily="34" charset="0"/>
              <a:cs typeface="Nirmala UI" panose="020B0502040204020203" pitchFamily="34" charset="0"/>
            </a:endParaRPr>
          </a:p>
        </p:txBody>
      </p:sp>
      <p:sp>
        <p:nvSpPr>
          <p:cNvPr id="3" name="Rectangle 8"/>
          <p:cNvSpPr>
            <a:spLocks noChangeArrowheads="1"/>
          </p:cNvSpPr>
          <p:nvPr/>
        </p:nvSpPr>
        <p:spPr bwMode="auto">
          <a:xfrm>
            <a:off x="2063811" y="896983"/>
            <a:ext cx="7440668" cy="107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har char="•"/>
              <a:tabLst>
                <a:tab pos="457200" algn="l"/>
              </a:tabLst>
              <a:defRPr sz="3200">
                <a:solidFill>
                  <a:schemeClr val="tx1"/>
                </a:solidFill>
                <a:latin typeface="Arial" charset="0"/>
              </a:defRPr>
            </a:lvl1pPr>
            <a:lvl2pPr marL="742950" indent="-285750" eaLnBrk="0" hangingPunct="0">
              <a:spcBef>
                <a:spcPct val="20000"/>
              </a:spcBef>
              <a:buChar char="–"/>
              <a:tabLst>
                <a:tab pos="457200" algn="l"/>
              </a:tabLst>
              <a:defRPr sz="2800">
                <a:solidFill>
                  <a:schemeClr val="tx1"/>
                </a:solidFill>
                <a:latin typeface="Arial" charset="0"/>
              </a:defRPr>
            </a:lvl2pPr>
            <a:lvl3pPr marL="1143000" indent="-228600" eaLnBrk="0" hangingPunct="0">
              <a:spcBef>
                <a:spcPct val="20000"/>
              </a:spcBef>
              <a:buChar char="•"/>
              <a:tabLst>
                <a:tab pos="457200" algn="l"/>
              </a:tabLst>
              <a:defRPr sz="2400">
                <a:solidFill>
                  <a:schemeClr val="tx1"/>
                </a:solidFill>
                <a:latin typeface="Arial" charset="0"/>
              </a:defRPr>
            </a:lvl3pPr>
            <a:lvl4pPr marL="1600200" indent="-228600" eaLnBrk="0" hangingPunct="0">
              <a:spcBef>
                <a:spcPct val="20000"/>
              </a:spcBef>
              <a:buChar char="–"/>
              <a:tabLst>
                <a:tab pos="457200" algn="l"/>
              </a:tabLst>
              <a:defRPr sz="2000">
                <a:solidFill>
                  <a:schemeClr val="tx1"/>
                </a:solidFill>
                <a:latin typeface="Arial" charset="0"/>
              </a:defRPr>
            </a:lvl4pPr>
            <a:lvl5pPr marL="2057400" indent="-228600" eaLnBrk="0" hangingPunct="0">
              <a:spcBef>
                <a:spcPct val="20000"/>
              </a:spcBef>
              <a:buChar char="»"/>
              <a:tabLst>
                <a:tab pos="457200" algn="l"/>
              </a:tabLst>
              <a:defRPr sz="2000">
                <a:solidFill>
                  <a:schemeClr val="tx1"/>
                </a:solidFill>
                <a:latin typeface="Arial" charset="0"/>
              </a:defRPr>
            </a:lvl5pPr>
            <a:lvl6pPr marL="2514600" indent="-228600" eaLnBrk="0" fontAlgn="base" hangingPunct="0">
              <a:spcBef>
                <a:spcPct val="20000"/>
              </a:spcBef>
              <a:spcAft>
                <a:spcPct val="0"/>
              </a:spcAft>
              <a:buChar char="»"/>
              <a:tabLst>
                <a:tab pos="457200" algn="l"/>
              </a:tabLst>
              <a:defRPr sz="2000">
                <a:solidFill>
                  <a:schemeClr val="tx1"/>
                </a:solidFill>
                <a:latin typeface="Arial" charset="0"/>
              </a:defRPr>
            </a:lvl6pPr>
            <a:lvl7pPr marL="2971800" indent="-228600" eaLnBrk="0" fontAlgn="base" hangingPunct="0">
              <a:spcBef>
                <a:spcPct val="20000"/>
              </a:spcBef>
              <a:spcAft>
                <a:spcPct val="0"/>
              </a:spcAft>
              <a:buChar char="»"/>
              <a:tabLst>
                <a:tab pos="457200" algn="l"/>
              </a:tabLst>
              <a:defRPr sz="2000">
                <a:solidFill>
                  <a:schemeClr val="tx1"/>
                </a:solidFill>
                <a:latin typeface="Arial" charset="0"/>
              </a:defRPr>
            </a:lvl7pPr>
            <a:lvl8pPr marL="3429000" indent="-228600" eaLnBrk="0" fontAlgn="base" hangingPunct="0">
              <a:spcBef>
                <a:spcPct val="20000"/>
              </a:spcBef>
              <a:spcAft>
                <a:spcPct val="0"/>
              </a:spcAft>
              <a:buChar char="»"/>
              <a:tabLst>
                <a:tab pos="457200" algn="l"/>
              </a:tabLst>
              <a:defRPr sz="2000">
                <a:solidFill>
                  <a:schemeClr val="tx1"/>
                </a:solidFill>
                <a:latin typeface="Arial" charset="0"/>
              </a:defRPr>
            </a:lvl8pPr>
            <a:lvl9pPr marL="3886200" indent="-228600" eaLnBrk="0" fontAlgn="base" hangingPunct="0">
              <a:spcBef>
                <a:spcPct val="20000"/>
              </a:spcBef>
              <a:spcAft>
                <a:spcPct val="0"/>
              </a:spcAft>
              <a:buChar char="»"/>
              <a:tabLst>
                <a:tab pos="457200" algn="l"/>
              </a:tabLst>
              <a:defRPr sz="2000">
                <a:solidFill>
                  <a:schemeClr val="tx1"/>
                </a:solidFill>
                <a:latin typeface="Arial" charset="0"/>
              </a:defRPr>
            </a:lvl9pPr>
          </a:lstStyle>
          <a:p>
            <a:pPr algn="just" defTabSz="912114" eaLnBrk="1" hangingPunct="1">
              <a:spcBef>
                <a:spcPct val="0"/>
              </a:spcBef>
              <a:buNone/>
            </a:pPr>
            <a:r>
              <a:rPr lang="es-MX" altLang="es-MX" sz="1596" dirty="0">
                <a:solidFill>
                  <a:prstClr val="black"/>
                </a:solidFill>
                <a:latin typeface="Nirmala UI" panose="020B0502040204020203" pitchFamily="34" charset="0"/>
                <a:cs typeface="Nirmala UI" panose="020B0502040204020203" pitchFamily="34" charset="0"/>
              </a:rPr>
              <a:t>La o el ciudadano que pretende ser postulado por un partido político como candidato a cargo de elección popular, conforme a la Ley y a los Estatutos de un partido político, en el proceso de selección interna de candidatos a cargos de elección popular.</a:t>
            </a:r>
            <a:endParaRPr lang="es-ES" altLang="es-MX" sz="1596" dirty="0">
              <a:solidFill>
                <a:prstClr val="black"/>
              </a:solidFill>
              <a:latin typeface="Nirmala UI" panose="020B0502040204020203" pitchFamily="34" charset="0"/>
              <a:cs typeface="Nirmala UI" panose="020B0502040204020203" pitchFamily="34" charset="0"/>
            </a:endParaRPr>
          </a:p>
        </p:txBody>
      </p:sp>
      <p:pic>
        <p:nvPicPr>
          <p:cNvPr id="5" name="4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2495" y="2127425"/>
            <a:ext cx="6897157" cy="3878531"/>
          </a:xfrm>
          <a:prstGeom prst="rect">
            <a:avLst/>
          </a:prstGeom>
        </p:spPr>
      </p:pic>
      <p:sp>
        <p:nvSpPr>
          <p:cNvPr id="4" name="Marcador de número de diapositiva 3"/>
          <p:cNvSpPr>
            <a:spLocks noGrp="1"/>
          </p:cNvSpPr>
          <p:nvPr>
            <p:ph type="sldNum" sz="quarter" idx="12"/>
          </p:nvPr>
        </p:nvSpPr>
        <p:spPr/>
        <p:txBody>
          <a:bodyPr/>
          <a:lstStyle/>
          <a:p>
            <a:pPr defTabSz="912114"/>
            <a:fld id="{8DE4BFCE-7882-4E75-9580-4F0DD214035D}" type="slidenum">
              <a:rPr lang="es-MX" sz="1795" smtClean="0">
                <a:solidFill>
                  <a:prstClr val="black"/>
                </a:solidFill>
              </a:rPr>
              <a:pPr defTabSz="912114"/>
              <a:t>45</a:t>
            </a:fld>
            <a:endParaRPr lang="es-MX" sz="1795">
              <a:solidFill>
                <a:prstClr val="black"/>
              </a:solidFill>
            </a:endParaRPr>
          </a:p>
        </p:txBody>
      </p:sp>
    </p:spTree>
    <p:extLst>
      <p:ext uri="{BB962C8B-B14F-4D97-AF65-F5344CB8AC3E}">
        <p14:creationId xmlns:p14="http://schemas.microsoft.com/office/powerpoint/2010/main" val="304505313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1809519" y="1265530"/>
            <a:ext cx="3591603" cy="1320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spcBef>
                <a:spcPct val="20000"/>
              </a:spcBef>
              <a:buChar char="•"/>
              <a:tabLst>
                <a:tab pos="457200" algn="l"/>
              </a:tabLst>
              <a:defRPr sz="3200">
                <a:solidFill>
                  <a:schemeClr val="tx1"/>
                </a:solidFill>
                <a:latin typeface="Arial" charset="0"/>
              </a:defRPr>
            </a:lvl1pPr>
            <a:lvl2pPr marL="742950" indent="-285750" eaLnBrk="0" hangingPunct="0">
              <a:spcBef>
                <a:spcPct val="20000"/>
              </a:spcBef>
              <a:buChar char="–"/>
              <a:tabLst>
                <a:tab pos="457200" algn="l"/>
              </a:tabLst>
              <a:defRPr sz="2800">
                <a:solidFill>
                  <a:schemeClr val="tx1"/>
                </a:solidFill>
                <a:latin typeface="Arial" charset="0"/>
              </a:defRPr>
            </a:lvl2pPr>
            <a:lvl3pPr marL="1143000" indent="-228600" eaLnBrk="0" hangingPunct="0">
              <a:spcBef>
                <a:spcPct val="20000"/>
              </a:spcBef>
              <a:buChar char="•"/>
              <a:tabLst>
                <a:tab pos="457200" algn="l"/>
              </a:tabLst>
              <a:defRPr sz="2400">
                <a:solidFill>
                  <a:schemeClr val="tx1"/>
                </a:solidFill>
                <a:latin typeface="Arial" charset="0"/>
              </a:defRPr>
            </a:lvl3pPr>
            <a:lvl4pPr marL="1600200" indent="-228600" eaLnBrk="0" hangingPunct="0">
              <a:spcBef>
                <a:spcPct val="20000"/>
              </a:spcBef>
              <a:buChar char="–"/>
              <a:tabLst>
                <a:tab pos="457200" algn="l"/>
              </a:tabLst>
              <a:defRPr sz="2000">
                <a:solidFill>
                  <a:schemeClr val="tx1"/>
                </a:solidFill>
                <a:latin typeface="Arial" charset="0"/>
              </a:defRPr>
            </a:lvl4pPr>
            <a:lvl5pPr marL="2057400" indent="-228600" eaLnBrk="0" hangingPunct="0">
              <a:spcBef>
                <a:spcPct val="20000"/>
              </a:spcBef>
              <a:buChar char="»"/>
              <a:tabLst>
                <a:tab pos="457200" algn="l"/>
              </a:tabLst>
              <a:defRPr sz="2000">
                <a:solidFill>
                  <a:schemeClr val="tx1"/>
                </a:solidFill>
                <a:latin typeface="Arial" charset="0"/>
              </a:defRPr>
            </a:lvl5pPr>
            <a:lvl6pPr marL="2514600" indent="-228600" eaLnBrk="0" fontAlgn="base" hangingPunct="0">
              <a:spcBef>
                <a:spcPct val="20000"/>
              </a:spcBef>
              <a:spcAft>
                <a:spcPct val="0"/>
              </a:spcAft>
              <a:buChar char="»"/>
              <a:tabLst>
                <a:tab pos="457200" algn="l"/>
              </a:tabLst>
              <a:defRPr sz="2000">
                <a:solidFill>
                  <a:schemeClr val="tx1"/>
                </a:solidFill>
                <a:latin typeface="Arial" charset="0"/>
              </a:defRPr>
            </a:lvl6pPr>
            <a:lvl7pPr marL="2971800" indent="-228600" eaLnBrk="0" fontAlgn="base" hangingPunct="0">
              <a:spcBef>
                <a:spcPct val="20000"/>
              </a:spcBef>
              <a:spcAft>
                <a:spcPct val="0"/>
              </a:spcAft>
              <a:buChar char="»"/>
              <a:tabLst>
                <a:tab pos="457200" algn="l"/>
              </a:tabLst>
              <a:defRPr sz="2000">
                <a:solidFill>
                  <a:schemeClr val="tx1"/>
                </a:solidFill>
                <a:latin typeface="Arial" charset="0"/>
              </a:defRPr>
            </a:lvl7pPr>
            <a:lvl8pPr marL="3429000" indent="-228600" eaLnBrk="0" fontAlgn="base" hangingPunct="0">
              <a:spcBef>
                <a:spcPct val="20000"/>
              </a:spcBef>
              <a:spcAft>
                <a:spcPct val="0"/>
              </a:spcAft>
              <a:buChar char="»"/>
              <a:tabLst>
                <a:tab pos="457200" algn="l"/>
              </a:tabLst>
              <a:defRPr sz="2000">
                <a:solidFill>
                  <a:schemeClr val="tx1"/>
                </a:solidFill>
                <a:latin typeface="Arial" charset="0"/>
              </a:defRPr>
            </a:lvl8pPr>
            <a:lvl9pPr marL="3886200" indent="-228600" eaLnBrk="0" fontAlgn="base" hangingPunct="0">
              <a:spcBef>
                <a:spcPct val="20000"/>
              </a:spcBef>
              <a:spcAft>
                <a:spcPct val="0"/>
              </a:spcAft>
              <a:buChar char="»"/>
              <a:tabLst>
                <a:tab pos="457200" algn="l"/>
              </a:tabLst>
              <a:defRPr sz="2000">
                <a:solidFill>
                  <a:schemeClr val="tx1"/>
                </a:solidFill>
                <a:latin typeface="Arial" charset="0"/>
              </a:defRPr>
            </a:lvl9pPr>
          </a:lstStyle>
          <a:p>
            <a:pPr algn="just" defTabSz="912114" eaLnBrk="1" hangingPunct="1">
              <a:spcBef>
                <a:spcPct val="0"/>
              </a:spcBef>
              <a:buNone/>
            </a:pPr>
            <a:r>
              <a:rPr lang="es-MX" altLang="es-MX" sz="1596" dirty="0">
                <a:solidFill>
                  <a:prstClr val="black"/>
                </a:solidFill>
                <a:latin typeface="Nirmala UI" panose="020B0502040204020203" pitchFamily="34" charset="0"/>
                <a:cs typeface="Nirmala UI" panose="020B0502040204020203" pitchFamily="34" charset="0"/>
              </a:rPr>
              <a:t>La o el ciudadano que obtenga la constancia por parte de la autoridad electoral correspondiente una vez que manifieste su intención en los términos de Ley</a:t>
            </a:r>
            <a:r>
              <a:rPr lang="es-ES" altLang="es-MX" sz="1596" dirty="0">
                <a:solidFill>
                  <a:prstClr val="black"/>
                </a:solidFill>
                <a:latin typeface="Nirmala UI" panose="020B0502040204020203" pitchFamily="34" charset="0"/>
                <a:cs typeface="Nirmala UI" panose="020B0502040204020203" pitchFamily="34" charset="0"/>
              </a:rPr>
              <a:t>. </a:t>
            </a:r>
          </a:p>
        </p:txBody>
      </p:sp>
      <p:sp>
        <p:nvSpPr>
          <p:cNvPr id="4" name="3 Rectángulo"/>
          <p:cNvSpPr/>
          <p:nvPr/>
        </p:nvSpPr>
        <p:spPr>
          <a:xfrm>
            <a:off x="1809519" y="559446"/>
            <a:ext cx="3355097" cy="706084"/>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defTabSz="912114">
              <a:defRPr/>
            </a:pPr>
            <a:r>
              <a:rPr lang="es-MX" altLang="es-MX" sz="1995" b="1" dirty="0">
                <a:solidFill>
                  <a:srgbClr val="BD257F"/>
                </a:solidFill>
                <a:latin typeface="Nirmala UI" panose="020B0502040204020203" pitchFamily="34" charset="0"/>
                <a:cs typeface="Nirmala UI" panose="020B0502040204020203" pitchFamily="34" charset="0"/>
              </a:rPr>
              <a:t>Aspirante a </a:t>
            </a:r>
            <a:r>
              <a:rPr lang="es-MX" altLang="es-MX" sz="1995" b="1" dirty="0" smtClean="0">
                <a:solidFill>
                  <a:srgbClr val="BD257F"/>
                </a:solidFill>
                <a:latin typeface="Nirmala UI" panose="020B0502040204020203" pitchFamily="34" charset="0"/>
                <a:cs typeface="Nirmala UI" panose="020B0502040204020203" pitchFamily="34" charset="0"/>
              </a:rPr>
              <a:t>candidatura </a:t>
            </a:r>
            <a:r>
              <a:rPr lang="es-MX" altLang="es-MX" sz="1995" b="1" dirty="0">
                <a:solidFill>
                  <a:srgbClr val="BD257F"/>
                </a:solidFill>
                <a:latin typeface="Nirmala UI" panose="020B0502040204020203" pitchFamily="34" charset="0"/>
                <a:cs typeface="Nirmala UI" panose="020B0502040204020203" pitchFamily="34" charset="0"/>
              </a:rPr>
              <a:t>independiente:</a:t>
            </a:r>
          </a:p>
        </p:txBody>
      </p:sp>
      <p:pic>
        <p:nvPicPr>
          <p:cNvPr id="5" name="4 Imagen"/>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978590" y="529187"/>
            <a:ext cx="3133660" cy="2607115"/>
          </a:xfrm>
          <a:prstGeom prst="rect">
            <a:avLst/>
          </a:prstGeom>
        </p:spPr>
      </p:pic>
      <p:sp>
        <p:nvSpPr>
          <p:cNvPr id="7" name="6 Rectángulo"/>
          <p:cNvSpPr/>
          <p:nvPr/>
        </p:nvSpPr>
        <p:spPr>
          <a:xfrm>
            <a:off x="1860062" y="3242485"/>
            <a:ext cx="2463690" cy="399091"/>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defTabSz="912114">
              <a:defRPr/>
            </a:pPr>
            <a:r>
              <a:rPr lang="es-MX" altLang="es-MX" sz="1995" b="1" dirty="0" err="1">
                <a:solidFill>
                  <a:srgbClr val="BD257F"/>
                </a:solidFill>
                <a:latin typeface="Nirmala UI" panose="020B0502040204020203" pitchFamily="34" charset="0"/>
                <a:cs typeface="Nirmala UI" panose="020B0502040204020203" pitchFamily="34" charset="0"/>
              </a:rPr>
              <a:t>Intercampaña</a:t>
            </a:r>
            <a:r>
              <a:rPr lang="es-MX" altLang="es-MX" sz="1995" b="1" dirty="0">
                <a:solidFill>
                  <a:srgbClr val="BD257F"/>
                </a:solidFill>
                <a:latin typeface="Nirmala UI" panose="020B0502040204020203" pitchFamily="34" charset="0"/>
                <a:cs typeface="Nirmala UI" panose="020B0502040204020203" pitchFamily="34" charset="0"/>
              </a:rPr>
              <a:t>:</a:t>
            </a:r>
          </a:p>
        </p:txBody>
      </p:sp>
      <p:sp>
        <p:nvSpPr>
          <p:cNvPr id="8" name="Rectangle 4"/>
          <p:cNvSpPr>
            <a:spLocks noChangeArrowheads="1"/>
          </p:cNvSpPr>
          <p:nvPr/>
        </p:nvSpPr>
        <p:spPr bwMode="auto">
          <a:xfrm>
            <a:off x="1881713" y="3635743"/>
            <a:ext cx="7828886" cy="583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spcBef>
                <a:spcPct val="20000"/>
              </a:spcBef>
              <a:buChar char="•"/>
              <a:tabLst>
                <a:tab pos="457200" algn="l"/>
              </a:tabLst>
              <a:defRPr sz="3200">
                <a:solidFill>
                  <a:schemeClr val="tx1"/>
                </a:solidFill>
                <a:latin typeface="Arial" charset="0"/>
              </a:defRPr>
            </a:lvl1pPr>
            <a:lvl2pPr marL="742950" indent="-285750" eaLnBrk="0" hangingPunct="0">
              <a:spcBef>
                <a:spcPct val="20000"/>
              </a:spcBef>
              <a:buChar char="–"/>
              <a:tabLst>
                <a:tab pos="457200" algn="l"/>
              </a:tabLst>
              <a:defRPr sz="2800">
                <a:solidFill>
                  <a:schemeClr val="tx1"/>
                </a:solidFill>
                <a:latin typeface="Arial" charset="0"/>
              </a:defRPr>
            </a:lvl2pPr>
            <a:lvl3pPr marL="1143000" indent="-228600" eaLnBrk="0" hangingPunct="0">
              <a:spcBef>
                <a:spcPct val="20000"/>
              </a:spcBef>
              <a:buChar char="•"/>
              <a:tabLst>
                <a:tab pos="457200" algn="l"/>
              </a:tabLst>
              <a:defRPr sz="2400">
                <a:solidFill>
                  <a:schemeClr val="tx1"/>
                </a:solidFill>
                <a:latin typeface="Arial" charset="0"/>
              </a:defRPr>
            </a:lvl3pPr>
            <a:lvl4pPr marL="1600200" indent="-228600" eaLnBrk="0" hangingPunct="0">
              <a:spcBef>
                <a:spcPct val="20000"/>
              </a:spcBef>
              <a:buChar char="–"/>
              <a:tabLst>
                <a:tab pos="457200" algn="l"/>
              </a:tabLst>
              <a:defRPr sz="2000">
                <a:solidFill>
                  <a:schemeClr val="tx1"/>
                </a:solidFill>
                <a:latin typeface="Arial" charset="0"/>
              </a:defRPr>
            </a:lvl4pPr>
            <a:lvl5pPr marL="2057400" indent="-228600" eaLnBrk="0" hangingPunct="0">
              <a:spcBef>
                <a:spcPct val="20000"/>
              </a:spcBef>
              <a:buChar char="»"/>
              <a:tabLst>
                <a:tab pos="457200" algn="l"/>
              </a:tabLst>
              <a:defRPr sz="2000">
                <a:solidFill>
                  <a:schemeClr val="tx1"/>
                </a:solidFill>
                <a:latin typeface="Arial" charset="0"/>
              </a:defRPr>
            </a:lvl5pPr>
            <a:lvl6pPr marL="2514600" indent="-228600" eaLnBrk="0" fontAlgn="base" hangingPunct="0">
              <a:spcBef>
                <a:spcPct val="20000"/>
              </a:spcBef>
              <a:spcAft>
                <a:spcPct val="0"/>
              </a:spcAft>
              <a:buChar char="»"/>
              <a:tabLst>
                <a:tab pos="457200" algn="l"/>
              </a:tabLst>
              <a:defRPr sz="2000">
                <a:solidFill>
                  <a:schemeClr val="tx1"/>
                </a:solidFill>
                <a:latin typeface="Arial" charset="0"/>
              </a:defRPr>
            </a:lvl6pPr>
            <a:lvl7pPr marL="2971800" indent="-228600" eaLnBrk="0" fontAlgn="base" hangingPunct="0">
              <a:spcBef>
                <a:spcPct val="20000"/>
              </a:spcBef>
              <a:spcAft>
                <a:spcPct val="0"/>
              </a:spcAft>
              <a:buChar char="»"/>
              <a:tabLst>
                <a:tab pos="457200" algn="l"/>
              </a:tabLst>
              <a:defRPr sz="2000">
                <a:solidFill>
                  <a:schemeClr val="tx1"/>
                </a:solidFill>
                <a:latin typeface="Arial" charset="0"/>
              </a:defRPr>
            </a:lvl7pPr>
            <a:lvl8pPr marL="3429000" indent="-228600" eaLnBrk="0" fontAlgn="base" hangingPunct="0">
              <a:spcBef>
                <a:spcPct val="20000"/>
              </a:spcBef>
              <a:spcAft>
                <a:spcPct val="0"/>
              </a:spcAft>
              <a:buChar char="»"/>
              <a:tabLst>
                <a:tab pos="457200" algn="l"/>
              </a:tabLst>
              <a:defRPr sz="2000">
                <a:solidFill>
                  <a:schemeClr val="tx1"/>
                </a:solidFill>
                <a:latin typeface="Arial" charset="0"/>
              </a:defRPr>
            </a:lvl8pPr>
            <a:lvl9pPr marL="3886200" indent="-228600" eaLnBrk="0" fontAlgn="base" hangingPunct="0">
              <a:spcBef>
                <a:spcPct val="20000"/>
              </a:spcBef>
              <a:spcAft>
                <a:spcPct val="0"/>
              </a:spcAft>
              <a:buChar char="»"/>
              <a:tabLst>
                <a:tab pos="457200" algn="l"/>
              </a:tabLst>
              <a:defRPr sz="2000">
                <a:solidFill>
                  <a:schemeClr val="tx1"/>
                </a:solidFill>
                <a:latin typeface="Arial" charset="0"/>
              </a:defRPr>
            </a:lvl9pPr>
          </a:lstStyle>
          <a:p>
            <a:pPr algn="just" defTabSz="912114" eaLnBrk="1" hangingPunct="1">
              <a:spcBef>
                <a:spcPct val="0"/>
              </a:spcBef>
              <a:buNone/>
            </a:pPr>
            <a:r>
              <a:rPr lang="es-MX" altLang="es-MX" sz="1596" dirty="0">
                <a:solidFill>
                  <a:prstClr val="black"/>
                </a:solidFill>
                <a:latin typeface="Nirmala UI" panose="020B0502040204020203" pitchFamily="34" charset="0"/>
                <a:cs typeface="Nirmala UI" panose="020B0502040204020203" pitchFamily="34" charset="0"/>
              </a:rPr>
              <a:t>Período comprendido entre el día siguiente al que concluye el período de precampaña y el día anterior al inicio del correspondiente a campaña (Veda).</a:t>
            </a:r>
            <a:endParaRPr lang="es-ES" altLang="es-MX" sz="1596" dirty="0">
              <a:solidFill>
                <a:prstClr val="black"/>
              </a:solidFill>
              <a:latin typeface="Nirmala UI" panose="020B0502040204020203" pitchFamily="34" charset="0"/>
              <a:cs typeface="Nirmala UI" panose="020B0502040204020203" pitchFamily="34" charset="0"/>
            </a:endParaRPr>
          </a:p>
        </p:txBody>
      </p:sp>
      <p:grpSp>
        <p:nvGrpSpPr>
          <p:cNvPr id="9" name="8 Grupo"/>
          <p:cNvGrpSpPr/>
          <p:nvPr/>
        </p:nvGrpSpPr>
        <p:grpSpPr>
          <a:xfrm>
            <a:off x="2767426" y="4414810"/>
            <a:ext cx="6320569" cy="1728716"/>
            <a:chOff x="1835696" y="2703983"/>
            <a:chExt cx="6336704" cy="1733129"/>
          </a:xfrm>
        </p:grpSpPr>
        <p:sp>
          <p:nvSpPr>
            <p:cNvPr id="10" name="9 Rectángulo redondeado"/>
            <p:cNvSpPr/>
            <p:nvPr/>
          </p:nvSpPr>
          <p:spPr>
            <a:xfrm>
              <a:off x="6012160" y="2703983"/>
              <a:ext cx="2160240" cy="217995"/>
            </a:xfrm>
            <a:prstGeom prst="round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r>
                <a:rPr lang="es-MX" sz="1795" b="1" dirty="0">
                  <a:solidFill>
                    <a:prstClr val="white"/>
                  </a:solidFill>
                </a:rPr>
                <a:t>CAMPAÑAS</a:t>
              </a:r>
            </a:p>
          </p:txBody>
        </p:sp>
        <p:sp>
          <p:nvSpPr>
            <p:cNvPr id="11" name="10 Rectángulo redondeado"/>
            <p:cNvSpPr/>
            <p:nvPr/>
          </p:nvSpPr>
          <p:spPr>
            <a:xfrm>
              <a:off x="3923928" y="2703983"/>
              <a:ext cx="2160240" cy="217995"/>
            </a:xfrm>
            <a:prstGeom prst="roundRect">
              <a:avLst/>
            </a:prstGeom>
            <a:solidFill>
              <a:srgbClr val="BD257F"/>
            </a:solidFill>
            <a:ln>
              <a:solidFill>
                <a:srgbClr val="BD25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r>
                <a:rPr lang="es-MX" sz="1795" b="1" dirty="0">
                  <a:solidFill>
                    <a:prstClr val="white"/>
                  </a:solidFill>
                </a:rPr>
                <a:t>INTERCAMPAÑAS</a:t>
              </a:r>
            </a:p>
          </p:txBody>
        </p:sp>
        <p:sp>
          <p:nvSpPr>
            <p:cNvPr id="12" name="11 Rectángulo redondeado"/>
            <p:cNvSpPr/>
            <p:nvPr/>
          </p:nvSpPr>
          <p:spPr>
            <a:xfrm>
              <a:off x="1835696" y="2703983"/>
              <a:ext cx="2160240" cy="217995"/>
            </a:xfrm>
            <a:prstGeom prst="round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r>
                <a:rPr lang="es-MX" sz="1795" b="1" dirty="0">
                  <a:solidFill>
                    <a:prstClr val="white"/>
                  </a:solidFill>
                </a:rPr>
                <a:t>PRECAMPAÑAS</a:t>
              </a:r>
            </a:p>
          </p:txBody>
        </p:sp>
        <p:grpSp>
          <p:nvGrpSpPr>
            <p:cNvPr id="13" name="12 Grupo"/>
            <p:cNvGrpSpPr/>
            <p:nvPr/>
          </p:nvGrpSpPr>
          <p:grpSpPr>
            <a:xfrm>
              <a:off x="2357508" y="3303528"/>
              <a:ext cx="1104371" cy="1133584"/>
              <a:chOff x="2357508" y="3303528"/>
              <a:chExt cx="1104371" cy="1133584"/>
            </a:xfrm>
          </p:grpSpPr>
          <p:pic>
            <p:nvPicPr>
              <p:cNvPr id="22" name="21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7508" y="3303528"/>
                <a:ext cx="1104371" cy="1133584"/>
              </a:xfrm>
              <a:prstGeom prst="rect">
                <a:avLst/>
              </a:prstGeom>
            </p:spPr>
          </p:pic>
          <p:sp>
            <p:nvSpPr>
              <p:cNvPr id="23" name="22 CuadroTexto"/>
              <p:cNvSpPr txBox="1"/>
              <p:nvPr/>
            </p:nvSpPr>
            <p:spPr>
              <a:xfrm>
                <a:off x="2491057" y="3717032"/>
                <a:ext cx="856807" cy="553998"/>
              </a:xfrm>
              <a:prstGeom prst="rect">
                <a:avLst/>
              </a:prstGeom>
              <a:noFill/>
            </p:spPr>
            <p:txBody>
              <a:bodyPr wrap="square" rtlCol="0">
                <a:spAutoFit/>
              </a:bodyPr>
              <a:lstStyle/>
              <a:p>
                <a:pPr algn="ctr" defTabSz="912114"/>
                <a:r>
                  <a:rPr lang="es-MX" sz="1496" b="1" dirty="0">
                    <a:solidFill>
                      <a:prstClr val="black"/>
                    </a:solidFill>
                  </a:rPr>
                  <a:t>13 ene –</a:t>
                </a:r>
              </a:p>
              <a:p>
                <a:pPr algn="ctr" defTabSz="912114"/>
                <a:r>
                  <a:rPr lang="es-MX" sz="1496" b="1" dirty="0">
                    <a:solidFill>
                      <a:prstClr val="black"/>
                    </a:solidFill>
                  </a:rPr>
                  <a:t> 11 feb</a:t>
                </a:r>
              </a:p>
            </p:txBody>
          </p:sp>
        </p:grpSp>
        <p:sp>
          <p:nvSpPr>
            <p:cNvPr id="14" name="13 Flecha derecha"/>
            <p:cNvSpPr/>
            <p:nvPr/>
          </p:nvSpPr>
          <p:spPr>
            <a:xfrm rot="5400000">
              <a:off x="2663788" y="3064024"/>
              <a:ext cx="504056" cy="216024"/>
            </a:xfrm>
            <a:prstGeom prst="rightArrow">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s-MX" sz="1795">
                <a:solidFill>
                  <a:prstClr val="white"/>
                </a:solidFill>
              </a:endParaRPr>
            </a:p>
          </p:txBody>
        </p:sp>
        <p:grpSp>
          <p:nvGrpSpPr>
            <p:cNvPr id="15" name="14 Grupo"/>
            <p:cNvGrpSpPr/>
            <p:nvPr/>
          </p:nvGrpSpPr>
          <p:grpSpPr>
            <a:xfrm>
              <a:off x="4475741" y="3302740"/>
              <a:ext cx="1104371" cy="1133584"/>
              <a:chOff x="2357508" y="3303528"/>
              <a:chExt cx="1104371" cy="1133584"/>
            </a:xfrm>
          </p:grpSpPr>
          <p:pic>
            <p:nvPicPr>
              <p:cNvPr id="20" name="19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7508" y="3303528"/>
                <a:ext cx="1104371" cy="1133584"/>
              </a:xfrm>
              <a:prstGeom prst="rect">
                <a:avLst/>
              </a:prstGeom>
            </p:spPr>
          </p:pic>
          <p:sp>
            <p:nvSpPr>
              <p:cNvPr id="21" name="20 CuadroTexto"/>
              <p:cNvSpPr txBox="1"/>
              <p:nvPr/>
            </p:nvSpPr>
            <p:spPr>
              <a:xfrm>
                <a:off x="2491057" y="3717032"/>
                <a:ext cx="856807" cy="553998"/>
              </a:xfrm>
              <a:prstGeom prst="rect">
                <a:avLst/>
              </a:prstGeom>
              <a:noFill/>
            </p:spPr>
            <p:txBody>
              <a:bodyPr wrap="square" rtlCol="0">
                <a:spAutoFit/>
              </a:bodyPr>
              <a:lstStyle/>
              <a:p>
                <a:pPr algn="ctr" defTabSz="912114"/>
                <a:r>
                  <a:rPr lang="es-MX" sz="1496" b="1" dirty="0">
                    <a:solidFill>
                      <a:prstClr val="black"/>
                    </a:solidFill>
                  </a:rPr>
                  <a:t>12 feb- 13 </a:t>
                </a:r>
                <a:r>
                  <a:rPr lang="es-MX" sz="1496" b="1" dirty="0" err="1">
                    <a:solidFill>
                      <a:prstClr val="black"/>
                    </a:solidFill>
                  </a:rPr>
                  <a:t>may</a:t>
                </a:r>
                <a:endParaRPr lang="es-MX" sz="1496" b="1" dirty="0">
                  <a:solidFill>
                    <a:prstClr val="black"/>
                  </a:solidFill>
                </a:endParaRPr>
              </a:p>
            </p:txBody>
          </p:sp>
        </p:grpSp>
        <p:sp>
          <p:nvSpPr>
            <p:cNvPr id="16" name="15 Flecha derecha"/>
            <p:cNvSpPr/>
            <p:nvPr/>
          </p:nvSpPr>
          <p:spPr>
            <a:xfrm rot="5400000">
              <a:off x="4752020" y="3083012"/>
              <a:ext cx="504056" cy="216024"/>
            </a:xfrm>
            <a:prstGeom prst="rightArrow">
              <a:avLst/>
            </a:prstGeom>
            <a:solidFill>
              <a:srgbClr val="BD257F"/>
            </a:solidFill>
            <a:ln>
              <a:solidFill>
                <a:srgbClr val="BD25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s-MX" sz="1795">
                <a:solidFill>
                  <a:prstClr val="white"/>
                </a:solidFill>
              </a:endParaRPr>
            </a:p>
          </p:txBody>
        </p:sp>
        <p:pic>
          <p:nvPicPr>
            <p:cNvPr id="17" name="16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0093" y="3302740"/>
              <a:ext cx="1104371" cy="1133584"/>
            </a:xfrm>
            <a:prstGeom prst="rect">
              <a:avLst/>
            </a:prstGeom>
          </p:spPr>
        </p:pic>
        <p:sp>
          <p:nvSpPr>
            <p:cNvPr id="18" name="17 CuadroTexto"/>
            <p:cNvSpPr txBox="1"/>
            <p:nvPr/>
          </p:nvSpPr>
          <p:spPr>
            <a:xfrm>
              <a:off x="6597102" y="3694708"/>
              <a:ext cx="970822" cy="553998"/>
            </a:xfrm>
            <a:prstGeom prst="rect">
              <a:avLst/>
            </a:prstGeom>
            <a:noFill/>
          </p:spPr>
          <p:txBody>
            <a:bodyPr wrap="square" rtlCol="0">
              <a:spAutoFit/>
            </a:bodyPr>
            <a:lstStyle/>
            <a:p>
              <a:pPr algn="ctr" defTabSz="912114"/>
              <a:r>
                <a:rPr lang="es-MX" sz="1496" b="1" dirty="0">
                  <a:solidFill>
                    <a:prstClr val="black"/>
                  </a:solidFill>
                </a:rPr>
                <a:t>14 </a:t>
              </a:r>
              <a:r>
                <a:rPr lang="es-MX" sz="1496" b="1" dirty="0" err="1">
                  <a:solidFill>
                    <a:prstClr val="black"/>
                  </a:solidFill>
                </a:rPr>
                <a:t>may</a:t>
              </a:r>
              <a:r>
                <a:rPr lang="es-MX" sz="1496" b="1" dirty="0">
                  <a:solidFill>
                    <a:prstClr val="black"/>
                  </a:solidFill>
                </a:rPr>
                <a:t> –</a:t>
              </a:r>
            </a:p>
            <a:p>
              <a:pPr algn="ctr" defTabSz="912114"/>
              <a:r>
                <a:rPr lang="es-MX" sz="1496" b="1" dirty="0">
                  <a:solidFill>
                    <a:prstClr val="black"/>
                  </a:solidFill>
                </a:rPr>
                <a:t> 27 jun</a:t>
              </a:r>
            </a:p>
          </p:txBody>
        </p:sp>
        <p:sp>
          <p:nvSpPr>
            <p:cNvPr id="19" name="18 Flecha derecha"/>
            <p:cNvSpPr/>
            <p:nvPr/>
          </p:nvSpPr>
          <p:spPr>
            <a:xfrm rot="5400000">
              <a:off x="6839265" y="3066981"/>
              <a:ext cx="506029" cy="216025"/>
            </a:xfrm>
            <a:prstGeom prst="rightArrow">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s-MX" sz="1795">
                <a:solidFill>
                  <a:prstClr val="white"/>
                </a:solidFill>
              </a:endParaRPr>
            </a:p>
          </p:txBody>
        </p:sp>
      </p:grpSp>
      <p:sp>
        <p:nvSpPr>
          <p:cNvPr id="2" name="Marcador de número de diapositiva 1"/>
          <p:cNvSpPr>
            <a:spLocks noGrp="1"/>
          </p:cNvSpPr>
          <p:nvPr>
            <p:ph type="sldNum" sz="quarter" idx="12"/>
          </p:nvPr>
        </p:nvSpPr>
        <p:spPr/>
        <p:txBody>
          <a:bodyPr/>
          <a:lstStyle/>
          <a:p>
            <a:pPr defTabSz="912114"/>
            <a:fld id="{8DE4BFCE-7882-4E75-9580-4F0DD214035D}" type="slidenum">
              <a:rPr lang="es-MX" sz="1795" smtClean="0">
                <a:solidFill>
                  <a:prstClr val="black"/>
                </a:solidFill>
              </a:rPr>
              <a:pPr defTabSz="912114"/>
              <a:t>46</a:t>
            </a:fld>
            <a:endParaRPr lang="es-MX" sz="1795">
              <a:solidFill>
                <a:prstClr val="black"/>
              </a:solidFill>
            </a:endParaRPr>
          </a:p>
        </p:txBody>
      </p:sp>
    </p:spTree>
    <p:extLst>
      <p:ext uri="{BB962C8B-B14F-4D97-AF65-F5344CB8AC3E}">
        <p14:creationId xmlns:p14="http://schemas.microsoft.com/office/powerpoint/2010/main" val="81152020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12"/>
          <p:cNvSpPr>
            <a:spLocks noChangeArrowheads="1"/>
          </p:cNvSpPr>
          <p:nvPr/>
        </p:nvSpPr>
        <p:spPr bwMode="auto">
          <a:xfrm>
            <a:off x="1830550" y="1278511"/>
            <a:ext cx="775829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spcBef>
                <a:spcPct val="20000"/>
              </a:spcBef>
              <a:buChar char="•"/>
              <a:tabLst>
                <a:tab pos="457200" algn="l"/>
              </a:tabLst>
              <a:defRPr sz="3200">
                <a:solidFill>
                  <a:schemeClr val="tx1"/>
                </a:solidFill>
                <a:latin typeface="Arial" charset="0"/>
              </a:defRPr>
            </a:lvl1pPr>
            <a:lvl2pPr marL="742950" indent="-285750" eaLnBrk="0" hangingPunct="0">
              <a:spcBef>
                <a:spcPct val="20000"/>
              </a:spcBef>
              <a:buChar char="–"/>
              <a:tabLst>
                <a:tab pos="457200" algn="l"/>
              </a:tabLst>
              <a:defRPr sz="2800">
                <a:solidFill>
                  <a:schemeClr val="tx1"/>
                </a:solidFill>
                <a:latin typeface="Arial" charset="0"/>
              </a:defRPr>
            </a:lvl2pPr>
            <a:lvl3pPr marL="1143000" indent="-228600" eaLnBrk="0" hangingPunct="0">
              <a:spcBef>
                <a:spcPct val="20000"/>
              </a:spcBef>
              <a:buChar char="•"/>
              <a:tabLst>
                <a:tab pos="457200" algn="l"/>
              </a:tabLst>
              <a:defRPr sz="2400">
                <a:solidFill>
                  <a:schemeClr val="tx1"/>
                </a:solidFill>
                <a:latin typeface="Arial" charset="0"/>
              </a:defRPr>
            </a:lvl3pPr>
            <a:lvl4pPr marL="1600200" indent="-228600" eaLnBrk="0" hangingPunct="0">
              <a:spcBef>
                <a:spcPct val="20000"/>
              </a:spcBef>
              <a:buChar char="–"/>
              <a:tabLst>
                <a:tab pos="457200" algn="l"/>
              </a:tabLst>
              <a:defRPr sz="2000">
                <a:solidFill>
                  <a:schemeClr val="tx1"/>
                </a:solidFill>
                <a:latin typeface="Arial" charset="0"/>
              </a:defRPr>
            </a:lvl4pPr>
            <a:lvl5pPr marL="2057400" indent="-228600" eaLnBrk="0" hangingPunct="0">
              <a:spcBef>
                <a:spcPct val="20000"/>
              </a:spcBef>
              <a:buChar char="»"/>
              <a:tabLst>
                <a:tab pos="457200" algn="l"/>
              </a:tabLst>
              <a:defRPr sz="2000">
                <a:solidFill>
                  <a:schemeClr val="tx1"/>
                </a:solidFill>
                <a:latin typeface="Arial" charset="0"/>
              </a:defRPr>
            </a:lvl5pPr>
            <a:lvl6pPr marL="2514600" indent="-228600" eaLnBrk="0" fontAlgn="base" hangingPunct="0">
              <a:spcBef>
                <a:spcPct val="20000"/>
              </a:spcBef>
              <a:spcAft>
                <a:spcPct val="0"/>
              </a:spcAft>
              <a:buChar char="»"/>
              <a:tabLst>
                <a:tab pos="457200" algn="l"/>
              </a:tabLst>
              <a:defRPr sz="2000">
                <a:solidFill>
                  <a:schemeClr val="tx1"/>
                </a:solidFill>
                <a:latin typeface="Arial" charset="0"/>
              </a:defRPr>
            </a:lvl6pPr>
            <a:lvl7pPr marL="2971800" indent="-228600" eaLnBrk="0" fontAlgn="base" hangingPunct="0">
              <a:spcBef>
                <a:spcPct val="20000"/>
              </a:spcBef>
              <a:spcAft>
                <a:spcPct val="0"/>
              </a:spcAft>
              <a:buChar char="»"/>
              <a:tabLst>
                <a:tab pos="457200" algn="l"/>
              </a:tabLst>
              <a:defRPr sz="2000">
                <a:solidFill>
                  <a:schemeClr val="tx1"/>
                </a:solidFill>
                <a:latin typeface="Arial" charset="0"/>
              </a:defRPr>
            </a:lvl7pPr>
            <a:lvl8pPr marL="3429000" indent="-228600" eaLnBrk="0" fontAlgn="base" hangingPunct="0">
              <a:spcBef>
                <a:spcPct val="20000"/>
              </a:spcBef>
              <a:spcAft>
                <a:spcPct val="0"/>
              </a:spcAft>
              <a:buChar char="»"/>
              <a:tabLst>
                <a:tab pos="457200" algn="l"/>
              </a:tabLst>
              <a:defRPr sz="2000">
                <a:solidFill>
                  <a:schemeClr val="tx1"/>
                </a:solidFill>
                <a:latin typeface="Arial" charset="0"/>
              </a:defRPr>
            </a:lvl8pPr>
            <a:lvl9pPr marL="3886200" indent="-228600" eaLnBrk="0" fontAlgn="base" hangingPunct="0">
              <a:spcBef>
                <a:spcPct val="20000"/>
              </a:spcBef>
              <a:spcAft>
                <a:spcPct val="0"/>
              </a:spcAft>
              <a:buChar char="»"/>
              <a:tabLst>
                <a:tab pos="457200" algn="l"/>
              </a:tabLst>
              <a:defRPr sz="2000">
                <a:solidFill>
                  <a:schemeClr val="tx1"/>
                </a:solidFill>
                <a:latin typeface="Arial" charset="0"/>
              </a:defRPr>
            </a:lvl9pPr>
          </a:lstStyle>
          <a:p>
            <a:pPr algn="just" defTabSz="912114" eaLnBrk="1" hangingPunct="1">
              <a:spcBef>
                <a:spcPct val="0"/>
              </a:spcBef>
              <a:buNone/>
            </a:pPr>
            <a:r>
              <a:rPr lang="es-MX" altLang="es-MX" sz="2000" dirty="0" smtClean="0">
                <a:solidFill>
                  <a:prstClr val="black"/>
                </a:solidFill>
                <a:latin typeface="Nirmala UI" panose="020B0502040204020203" pitchFamily="34" charset="0"/>
                <a:cs typeface="Nirmala UI" panose="020B0502040204020203" pitchFamily="34" charset="0"/>
              </a:rPr>
              <a:t>La</a:t>
            </a:r>
            <a:r>
              <a:rPr lang="es-MX" altLang="es-MX" sz="2000" dirty="0">
                <a:solidFill>
                  <a:prstClr val="black"/>
                </a:solidFill>
                <a:latin typeface="Nirmala UI" panose="020B0502040204020203" pitchFamily="34" charset="0"/>
                <a:cs typeface="Nirmala UI" panose="020B0502040204020203" pitchFamily="34" charset="0"/>
              </a:rPr>
              <a:t> </a:t>
            </a:r>
            <a:r>
              <a:rPr lang="es-MX" altLang="es-MX" sz="2000" dirty="0" smtClean="0">
                <a:solidFill>
                  <a:prstClr val="black"/>
                </a:solidFill>
                <a:latin typeface="Nirmala UI" panose="020B0502040204020203" pitchFamily="34" charset="0"/>
                <a:cs typeface="Nirmala UI" panose="020B0502040204020203" pitchFamily="34" charset="0"/>
              </a:rPr>
              <a:t>o </a:t>
            </a:r>
            <a:r>
              <a:rPr lang="es-MX" altLang="es-MX" sz="2000" dirty="0">
                <a:solidFill>
                  <a:prstClr val="black"/>
                </a:solidFill>
                <a:latin typeface="Nirmala UI" panose="020B0502040204020203" pitchFamily="34" charset="0"/>
                <a:cs typeface="Nirmala UI" panose="020B0502040204020203" pitchFamily="34" charset="0"/>
              </a:rPr>
              <a:t>el  ciudadano que ha obtenido por parte de la autoridad electoral el acuerdo de registro para contender en una elección popular, habiendo cumplido los requisitos que para tal efecto establece la Ley.</a:t>
            </a:r>
            <a:endParaRPr lang="es-ES" altLang="es-MX" sz="2000" dirty="0">
              <a:solidFill>
                <a:prstClr val="black"/>
              </a:solidFill>
              <a:latin typeface="Nirmala UI" panose="020B0502040204020203" pitchFamily="34" charset="0"/>
              <a:cs typeface="Nirmala UI" panose="020B0502040204020203" pitchFamily="34" charset="0"/>
            </a:endParaRPr>
          </a:p>
        </p:txBody>
      </p:sp>
      <p:sp>
        <p:nvSpPr>
          <p:cNvPr id="24" name="23 Rectángulo"/>
          <p:cNvSpPr/>
          <p:nvPr/>
        </p:nvSpPr>
        <p:spPr>
          <a:xfrm>
            <a:off x="1830550" y="559446"/>
            <a:ext cx="7968543" cy="523220"/>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defTabSz="912114">
              <a:defRPr/>
            </a:pPr>
            <a:r>
              <a:rPr lang="es-MX" altLang="es-MX" sz="2800" b="1" dirty="0" smtClean="0">
                <a:solidFill>
                  <a:srgbClr val="BD257F"/>
                </a:solidFill>
                <a:latin typeface="Nirmala UI" panose="020B0502040204020203" pitchFamily="34" charset="0"/>
                <a:cs typeface="Nirmala UI" panose="020B0502040204020203" pitchFamily="34" charset="0"/>
              </a:rPr>
              <a:t>Candidatura independiente:</a:t>
            </a:r>
            <a:endParaRPr lang="es-MX" altLang="es-MX" sz="2800" b="1" dirty="0">
              <a:solidFill>
                <a:srgbClr val="BD257F"/>
              </a:solidFill>
              <a:latin typeface="Nirmala UI" panose="020B0502040204020203" pitchFamily="34" charset="0"/>
              <a:cs typeface="Nirmala UI" panose="020B0502040204020203" pitchFamily="34" charset="0"/>
            </a:endParaRP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8405" y="2797795"/>
            <a:ext cx="4200443" cy="2580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Marcador de número de diapositiva 1"/>
          <p:cNvSpPr>
            <a:spLocks noGrp="1"/>
          </p:cNvSpPr>
          <p:nvPr>
            <p:ph type="sldNum" sz="quarter" idx="12"/>
          </p:nvPr>
        </p:nvSpPr>
        <p:spPr/>
        <p:txBody>
          <a:bodyPr/>
          <a:lstStyle/>
          <a:p>
            <a:pPr defTabSz="912114"/>
            <a:fld id="{8DE4BFCE-7882-4E75-9580-4F0DD214035D}" type="slidenum">
              <a:rPr lang="es-MX" sz="1795" smtClean="0">
                <a:solidFill>
                  <a:prstClr val="black"/>
                </a:solidFill>
              </a:rPr>
              <a:pPr defTabSz="912114"/>
              <a:t>47</a:t>
            </a:fld>
            <a:endParaRPr lang="es-MX" sz="1795">
              <a:solidFill>
                <a:prstClr val="black"/>
              </a:solidFill>
            </a:endParaRPr>
          </a:p>
        </p:txBody>
      </p:sp>
    </p:spTree>
    <p:extLst>
      <p:ext uri="{BB962C8B-B14F-4D97-AF65-F5344CB8AC3E}">
        <p14:creationId xmlns:p14="http://schemas.microsoft.com/office/powerpoint/2010/main" val="265658320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26 Rectángulo"/>
          <p:cNvSpPr/>
          <p:nvPr/>
        </p:nvSpPr>
        <p:spPr>
          <a:xfrm>
            <a:off x="2852382" y="363171"/>
            <a:ext cx="6155140" cy="646331"/>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defTabSz="912114">
              <a:defRPr/>
            </a:pPr>
            <a:r>
              <a:rPr lang="es-MX" altLang="es-MX" sz="3600" b="1" dirty="0" smtClean="0">
                <a:solidFill>
                  <a:srgbClr val="BD257F"/>
                </a:solidFill>
                <a:latin typeface="Nirmala UI" panose="020B0502040204020203" pitchFamily="34" charset="0"/>
                <a:cs typeface="Nirmala UI" panose="020B0502040204020203" pitchFamily="34" charset="0"/>
              </a:rPr>
              <a:t>Candidata o candidato </a:t>
            </a:r>
            <a:endParaRPr lang="es-MX" altLang="es-MX" sz="3600" b="1" dirty="0">
              <a:solidFill>
                <a:srgbClr val="BD257F"/>
              </a:solidFill>
              <a:latin typeface="Nirmala UI" panose="020B0502040204020203" pitchFamily="34" charset="0"/>
              <a:cs typeface="Nirmala UI" panose="020B0502040204020203" pitchFamily="34" charset="0"/>
            </a:endParaRPr>
          </a:p>
        </p:txBody>
      </p:sp>
      <p:sp>
        <p:nvSpPr>
          <p:cNvPr id="28" name="Rectangle 12"/>
          <p:cNvSpPr>
            <a:spLocks noChangeArrowheads="1"/>
          </p:cNvSpPr>
          <p:nvPr/>
        </p:nvSpPr>
        <p:spPr bwMode="auto">
          <a:xfrm>
            <a:off x="914400" y="1417818"/>
            <a:ext cx="955343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spcBef>
                <a:spcPct val="20000"/>
              </a:spcBef>
              <a:buChar char="•"/>
              <a:tabLst>
                <a:tab pos="457200" algn="l"/>
              </a:tabLst>
              <a:defRPr sz="3200">
                <a:solidFill>
                  <a:schemeClr val="tx1"/>
                </a:solidFill>
                <a:latin typeface="Arial" charset="0"/>
              </a:defRPr>
            </a:lvl1pPr>
            <a:lvl2pPr marL="742950" indent="-285750" eaLnBrk="0" hangingPunct="0">
              <a:spcBef>
                <a:spcPct val="20000"/>
              </a:spcBef>
              <a:buChar char="–"/>
              <a:tabLst>
                <a:tab pos="457200" algn="l"/>
              </a:tabLst>
              <a:defRPr sz="2800">
                <a:solidFill>
                  <a:schemeClr val="tx1"/>
                </a:solidFill>
                <a:latin typeface="Arial" charset="0"/>
              </a:defRPr>
            </a:lvl2pPr>
            <a:lvl3pPr marL="1143000" indent="-228600" eaLnBrk="0" hangingPunct="0">
              <a:spcBef>
                <a:spcPct val="20000"/>
              </a:spcBef>
              <a:buChar char="•"/>
              <a:tabLst>
                <a:tab pos="457200" algn="l"/>
              </a:tabLst>
              <a:defRPr sz="2400">
                <a:solidFill>
                  <a:schemeClr val="tx1"/>
                </a:solidFill>
                <a:latin typeface="Arial" charset="0"/>
              </a:defRPr>
            </a:lvl3pPr>
            <a:lvl4pPr marL="1600200" indent="-228600" eaLnBrk="0" hangingPunct="0">
              <a:spcBef>
                <a:spcPct val="20000"/>
              </a:spcBef>
              <a:buChar char="–"/>
              <a:tabLst>
                <a:tab pos="457200" algn="l"/>
              </a:tabLst>
              <a:defRPr sz="2000">
                <a:solidFill>
                  <a:schemeClr val="tx1"/>
                </a:solidFill>
                <a:latin typeface="Arial" charset="0"/>
              </a:defRPr>
            </a:lvl4pPr>
            <a:lvl5pPr marL="2057400" indent="-228600" eaLnBrk="0" hangingPunct="0">
              <a:spcBef>
                <a:spcPct val="20000"/>
              </a:spcBef>
              <a:buChar char="»"/>
              <a:tabLst>
                <a:tab pos="457200" algn="l"/>
              </a:tabLst>
              <a:defRPr sz="2000">
                <a:solidFill>
                  <a:schemeClr val="tx1"/>
                </a:solidFill>
                <a:latin typeface="Arial" charset="0"/>
              </a:defRPr>
            </a:lvl5pPr>
            <a:lvl6pPr marL="2514600" indent="-228600" eaLnBrk="0" fontAlgn="base" hangingPunct="0">
              <a:spcBef>
                <a:spcPct val="20000"/>
              </a:spcBef>
              <a:spcAft>
                <a:spcPct val="0"/>
              </a:spcAft>
              <a:buChar char="»"/>
              <a:tabLst>
                <a:tab pos="457200" algn="l"/>
              </a:tabLst>
              <a:defRPr sz="2000">
                <a:solidFill>
                  <a:schemeClr val="tx1"/>
                </a:solidFill>
                <a:latin typeface="Arial" charset="0"/>
              </a:defRPr>
            </a:lvl6pPr>
            <a:lvl7pPr marL="2971800" indent="-228600" eaLnBrk="0" fontAlgn="base" hangingPunct="0">
              <a:spcBef>
                <a:spcPct val="20000"/>
              </a:spcBef>
              <a:spcAft>
                <a:spcPct val="0"/>
              </a:spcAft>
              <a:buChar char="»"/>
              <a:tabLst>
                <a:tab pos="457200" algn="l"/>
              </a:tabLst>
              <a:defRPr sz="2000">
                <a:solidFill>
                  <a:schemeClr val="tx1"/>
                </a:solidFill>
                <a:latin typeface="Arial" charset="0"/>
              </a:defRPr>
            </a:lvl7pPr>
            <a:lvl8pPr marL="3429000" indent="-228600" eaLnBrk="0" fontAlgn="base" hangingPunct="0">
              <a:spcBef>
                <a:spcPct val="20000"/>
              </a:spcBef>
              <a:spcAft>
                <a:spcPct val="0"/>
              </a:spcAft>
              <a:buChar char="»"/>
              <a:tabLst>
                <a:tab pos="457200" algn="l"/>
              </a:tabLst>
              <a:defRPr sz="2000">
                <a:solidFill>
                  <a:schemeClr val="tx1"/>
                </a:solidFill>
                <a:latin typeface="Arial" charset="0"/>
              </a:defRPr>
            </a:lvl8pPr>
            <a:lvl9pPr marL="3886200" indent="-228600" eaLnBrk="0" fontAlgn="base" hangingPunct="0">
              <a:spcBef>
                <a:spcPct val="20000"/>
              </a:spcBef>
              <a:spcAft>
                <a:spcPct val="0"/>
              </a:spcAft>
              <a:buChar char="»"/>
              <a:tabLst>
                <a:tab pos="457200" algn="l"/>
              </a:tabLst>
              <a:defRPr sz="2000">
                <a:solidFill>
                  <a:schemeClr val="tx1"/>
                </a:solidFill>
                <a:latin typeface="Arial" charset="0"/>
              </a:defRPr>
            </a:lvl9pPr>
          </a:lstStyle>
          <a:p>
            <a:pPr algn="just" defTabSz="912114" eaLnBrk="1" hangingPunct="1">
              <a:spcBef>
                <a:spcPct val="0"/>
              </a:spcBef>
              <a:buNone/>
            </a:pPr>
            <a:r>
              <a:rPr lang="es-MX" altLang="es-MX" sz="2000" dirty="0">
                <a:solidFill>
                  <a:prstClr val="black"/>
                </a:solidFill>
                <a:latin typeface="Nirmala UI" panose="020B0502040204020203" pitchFamily="34" charset="0"/>
                <a:cs typeface="Nirmala UI" panose="020B0502040204020203" pitchFamily="34" charset="0"/>
              </a:rPr>
              <a:t>Es la o el  ciudadano nominado por un partido político o coalición </a:t>
            </a:r>
            <a:r>
              <a:rPr lang="es-MX" altLang="es-MX" sz="2000" dirty="0" smtClean="0">
                <a:solidFill>
                  <a:prstClr val="black"/>
                </a:solidFill>
                <a:latin typeface="Nirmala UI" panose="020B0502040204020203" pitchFamily="34" charset="0"/>
                <a:cs typeface="Nirmala UI" panose="020B0502040204020203" pitchFamily="34" charset="0"/>
              </a:rPr>
              <a:t>o de manera independiente a quien le fue otorgada la constancia de registro por un </a:t>
            </a:r>
            <a:r>
              <a:rPr lang="es-MX" altLang="es-MX" sz="2000" dirty="0">
                <a:solidFill>
                  <a:prstClr val="black"/>
                </a:solidFill>
                <a:latin typeface="Nirmala UI" panose="020B0502040204020203" pitchFamily="34" charset="0"/>
                <a:cs typeface="Nirmala UI" panose="020B0502040204020203" pitchFamily="34" charset="0"/>
              </a:rPr>
              <a:t>órgano electoral para participar en una elección.</a:t>
            </a:r>
            <a:endParaRPr lang="es-ES" altLang="es-MX" sz="2000" dirty="0">
              <a:solidFill>
                <a:prstClr val="black"/>
              </a:solidFill>
              <a:latin typeface="Nirmala UI" panose="020B0502040204020203" pitchFamily="34" charset="0"/>
              <a:cs typeface="Nirmala UI" panose="020B0502040204020203" pitchFamily="34" charset="0"/>
            </a:endParaRPr>
          </a:p>
        </p:txBody>
      </p:sp>
      <p:pic>
        <p:nvPicPr>
          <p:cNvPr id="2056" name="Picture 8"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9152" y="2620333"/>
            <a:ext cx="4953000" cy="3286126"/>
          </a:xfrm>
          <a:prstGeom prst="rect">
            <a:avLst/>
          </a:prstGeom>
          <a:noFill/>
          <a:extLst>
            <a:ext uri="{909E8E84-426E-40DD-AFC4-6F175D3DCCD1}">
              <a14:hiddenFill xmlns:a14="http://schemas.microsoft.com/office/drawing/2010/main">
                <a:solidFill>
                  <a:srgbClr val="FFFFFF"/>
                </a:solidFill>
              </a14:hiddenFill>
            </a:ext>
          </a:extLst>
        </p:spPr>
      </p:pic>
      <p:sp>
        <p:nvSpPr>
          <p:cNvPr id="2" name="Marcador de número de diapositiva 1"/>
          <p:cNvSpPr>
            <a:spLocks noGrp="1"/>
          </p:cNvSpPr>
          <p:nvPr>
            <p:ph type="sldNum" sz="quarter" idx="12"/>
          </p:nvPr>
        </p:nvSpPr>
        <p:spPr/>
        <p:txBody>
          <a:bodyPr/>
          <a:lstStyle/>
          <a:p>
            <a:pPr defTabSz="912114"/>
            <a:fld id="{8DE4BFCE-7882-4E75-9580-4F0DD214035D}" type="slidenum">
              <a:rPr lang="es-MX" sz="1795" smtClean="0">
                <a:solidFill>
                  <a:prstClr val="black"/>
                </a:solidFill>
              </a:rPr>
              <a:pPr defTabSz="912114"/>
              <a:t>48</a:t>
            </a:fld>
            <a:endParaRPr lang="es-MX" sz="1795">
              <a:solidFill>
                <a:prstClr val="black"/>
              </a:solidFill>
            </a:endParaRPr>
          </a:p>
        </p:txBody>
      </p:sp>
    </p:spTree>
    <p:extLst>
      <p:ext uri="{BB962C8B-B14F-4D97-AF65-F5344CB8AC3E}">
        <p14:creationId xmlns:p14="http://schemas.microsoft.com/office/powerpoint/2010/main" val="356281534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47543" y="2558374"/>
            <a:ext cx="3447583" cy="2280270"/>
          </a:xfrm>
          <a:prstGeom prst="rect">
            <a:avLst/>
          </a:prstGeom>
        </p:spPr>
      </p:pic>
      <p:sp>
        <p:nvSpPr>
          <p:cNvPr id="2" name="Rectangle 4"/>
          <p:cNvSpPr>
            <a:spLocks noChangeArrowheads="1"/>
          </p:cNvSpPr>
          <p:nvPr/>
        </p:nvSpPr>
        <p:spPr bwMode="auto">
          <a:xfrm>
            <a:off x="1809889" y="1355312"/>
            <a:ext cx="7900711" cy="828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spcBef>
                <a:spcPct val="20000"/>
              </a:spcBef>
              <a:buChar char="•"/>
              <a:tabLst>
                <a:tab pos="457200" algn="l"/>
              </a:tabLst>
              <a:defRPr sz="3200">
                <a:solidFill>
                  <a:schemeClr val="tx1"/>
                </a:solidFill>
                <a:latin typeface="Arial" charset="0"/>
              </a:defRPr>
            </a:lvl1pPr>
            <a:lvl2pPr marL="742950" indent="-285750" eaLnBrk="0" hangingPunct="0">
              <a:spcBef>
                <a:spcPct val="20000"/>
              </a:spcBef>
              <a:buChar char="–"/>
              <a:tabLst>
                <a:tab pos="457200" algn="l"/>
              </a:tabLst>
              <a:defRPr sz="2800">
                <a:solidFill>
                  <a:schemeClr val="tx1"/>
                </a:solidFill>
                <a:latin typeface="Arial" charset="0"/>
              </a:defRPr>
            </a:lvl2pPr>
            <a:lvl3pPr marL="1143000" indent="-228600" eaLnBrk="0" hangingPunct="0">
              <a:spcBef>
                <a:spcPct val="20000"/>
              </a:spcBef>
              <a:buChar char="•"/>
              <a:tabLst>
                <a:tab pos="457200" algn="l"/>
              </a:tabLst>
              <a:defRPr sz="2400">
                <a:solidFill>
                  <a:schemeClr val="tx1"/>
                </a:solidFill>
                <a:latin typeface="Arial" charset="0"/>
              </a:defRPr>
            </a:lvl3pPr>
            <a:lvl4pPr marL="1600200" indent="-228600" eaLnBrk="0" hangingPunct="0">
              <a:spcBef>
                <a:spcPct val="20000"/>
              </a:spcBef>
              <a:buChar char="–"/>
              <a:tabLst>
                <a:tab pos="457200" algn="l"/>
              </a:tabLst>
              <a:defRPr sz="2000">
                <a:solidFill>
                  <a:schemeClr val="tx1"/>
                </a:solidFill>
                <a:latin typeface="Arial" charset="0"/>
              </a:defRPr>
            </a:lvl4pPr>
            <a:lvl5pPr marL="2057400" indent="-228600" eaLnBrk="0" hangingPunct="0">
              <a:spcBef>
                <a:spcPct val="20000"/>
              </a:spcBef>
              <a:buChar char="»"/>
              <a:tabLst>
                <a:tab pos="457200" algn="l"/>
              </a:tabLst>
              <a:defRPr sz="2000">
                <a:solidFill>
                  <a:schemeClr val="tx1"/>
                </a:solidFill>
                <a:latin typeface="Arial" charset="0"/>
              </a:defRPr>
            </a:lvl5pPr>
            <a:lvl6pPr marL="2514600" indent="-228600" eaLnBrk="0" fontAlgn="base" hangingPunct="0">
              <a:spcBef>
                <a:spcPct val="20000"/>
              </a:spcBef>
              <a:spcAft>
                <a:spcPct val="0"/>
              </a:spcAft>
              <a:buChar char="»"/>
              <a:tabLst>
                <a:tab pos="457200" algn="l"/>
              </a:tabLst>
              <a:defRPr sz="2000">
                <a:solidFill>
                  <a:schemeClr val="tx1"/>
                </a:solidFill>
                <a:latin typeface="Arial" charset="0"/>
              </a:defRPr>
            </a:lvl6pPr>
            <a:lvl7pPr marL="2971800" indent="-228600" eaLnBrk="0" fontAlgn="base" hangingPunct="0">
              <a:spcBef>
                <a:spcPct val="20000"/>
              </a:spcBef>
              <a:spcAft>
                <a:spcPct val="0"/>
              </a:spcAft>
              <a:buChar char="»"/>
              <a:tabLst>
                <a:tab pos="457200" algn="l"/>
              </a:tabLst>
              <a:defRPr sz="2000">
                <a:solidFill>
                  <a:schemeClr val="tx1"/>
                </a:solidFill>
                <a:latin typeface="Arial" charset="0"/>
              </a:defRPr>
            </a:lvl7pPr>
            <a:lvl8pPr marL="3429000" indent="-228600" eaLnBrk="0" fontAlgn="base" hangingPunct="0">
              <a:spcBef>
                <a:spcPct val="20000"/>
              </a:spcBef>
              <a:spcAft>
                <a:spcPct val="0"/>
              </a:spcAft>
              <a:buChar char="»"/>
              <a:tabLst>
                <a:tab pos="457200" algn="l"/>
              </a:tabLst>
              <a:defRPr sz="2000">
                <a:solidFill>
                  <a:schemeClr val="tx1"/>
                </a:solidFill>
                <a:latin typeface="Arial" charset="0"/>
              </a:defRPr>
            </a:lvl8pPr>
            <a:lvl9pPr marL="3886200" indent="-228600" eaLnBrk="0" fontAlgn="base" hangingPunct="0">
              <a:spcBef>
                <a:spcPct val="20000"/>
              </a:spcBef>
              <a:spcAft>
                <a:spcPct val="0"/>
              </a:spcAft>
              <a:buChar char="»"/>
              <a:tabLst>
                <a:tab pos="457200" algn="l"/>
              </a:tabLst>
              <a:defRPr sz="2000">
                <a:solidFill>
                  <a:schemeClr val="tx1"/>
                </a:solidFill>
                <a:latin typeface="Arial" charset="0"/>
              </a:defRPr>
            </a:lvl9pPr>
          </a:lstStyle>
          <a:p>
            <a:pPr algn="just" defTabSz="912114" eaLnBrk="1" hangingPunct="1">
              <a:spcBef>
                <a:spcPct val="0"/>
              </a:spcBef>
              <a:buNone/>
            </a:pPr>
            <a:r>
              <a:rPr lang="es-ES" altLang="es-MX" sz="1596" dirty="0">
                <a:solidFill>
                  <a:prstClr val="black"/>
                </a:solidFill>
                <a:latin typeface="Nirmala UI" panose="020B0502040204020203" pitchFamily="34" charset="0"/>
                <a:cs typeface="Nirmala UI" panose="020B0502040204020203" pitchFamily="34" charset="0"/>
              </a:rPr>
              <a:t>Son aquellos inmuebles, edificios y espacios públicos o privados </a:t>
            </a:r>
            <a:r>
              <a:rPr lang="es-ES" altLang="es-MX" sz="1596" b="1" dirty="0">
                <a:solidFill>
                  <a:prstClr val="black"/>
                </a:solidFill>
                <a:latin typeface="Nirmala UI" panose="020B0502040204020203" pitchFamily="34" charset="0"/>
                <a:cs typeface="Nirmala UI" panose="020B0502040204020203" pitchFamily="34" charset="0"/>
              </a:rPr>
              <a:t>reservados para prestar un servicio creado por el Estado en beneficio de la  sociedad</a:t>
            </a:r>
            <a:r>
              <a:rPr lang="es-ES" altLang="es-MX" sz="1596" dirty="0">
                <a:solidFill>
                  <a:prstClr val="black"/>
                </a:solidFill>
                <a:latin typeface="Nirmala UI" panose="020B0502040204020203" pitchFamily="34" charset="0"/>
                <a:cs typeface="Nirmala UI" panose="020B0502040204020203" pitchFamily="34" charset="0"/>
              </a:rPr>
              <a:t>. En precampaña y campaña </a:t>
            </a:r>
            <a:r>
              <a:rPr lang="es-ES" altLang="es-MX" sz="1596" b="1" dirty="0">
                <a:solidFill>
                  <a:prstClr val="black"/>
                </a:solidFill>
                <a:latin typeface="Nirmala UI" panose="020B0502040204020203" pitchFamily="34" charset="0"/>
                <a:cs typeface="Nirmala UI" panose="020B0502040204020203" pitchFamily="34" charset="0"/>
              </a:rPr>
              <a:t>está prohibido colocar, fijar, pintar y colgar propaganda</a:t>
            </a:r>
            <a:r>
              <a:rPr lang="es-ES" altLang="es-MX" sz="1596" dirty="0">
                <a:solidFill>
                  <a:prstClr val="black"/>
                </a:solidFill>
                <a:latin typeface="Nirmala UI" panose="020B0502040204020203" pitchFamily="34" charset="0"/>
                <a:cs typeface="Nirmala UI" panose="020B0502040204020203" pitchFamily="34" charset="0"/>
              </a:rPr>
              <a:t>.</a:t>
            </a:r>
          </a:p>
        </p:txBody>
      </p:sp>
      <p:sp>
        <p:nvSpPr>
          <p:cNvPr id="3" name="2 Rectángulo"/>
          <p:cNvSpPr/>
          <p:nvPr/>
        </p:nvSpPr>
        <p:spPr>
          <a:xfrm>
            <a:off x="1809889" y="403634"/>
            <a:ext cx="8044360" cy="828881"/>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ctr" defTabSz="912114">
              <a:defRPr/>
            </a:pPr>
            <a:r>
              <a:rPr lang="es-MX" altLang="es-MX" sz="2394" b="1" dirty="0">
                <a:solidFill>
                  <a:srgbClr val="BD257F"/>
                </a:solidFill>
                <a:latin typeface="Nirmala UI" panose="020B0502040204020203" pitchFamily="34" charset="0"/>
                <a:cs typeface="Nirmala UI" panose="020B0502040204020203" pitchFamily="34" charset="0"/>
              </a:rPr>
              <a:t>Espacios destinados a la prestación de servicios públicos o lugares de uso común:  </a:t>
            </a:r>
          </a:p>
        </p:txBody>
      </p:sp>
      <p:pic>
        <p:nvPicPr>
          <p:cNvPr id="5" name="4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7187" y="2486549"/>
            <a:ext cx="2944810" cy="2208608"/>
          </a:xfrm>
          <a:prstGeom prst="rect">
            <a:avLst/>
          </a:prstGeom>
        </p:spPr>
      </p:pic>
      <p:pic>
        <p:nvPicPr>
          <p:cNvPr id="6" name="5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6276" y="4282165"/>
            <a:ext cx="3236870" cy="2154740"/>
          </a:xfrm>
          <a:prstGeom prst="rect">
            <a:avLst/>
          </a:prstGeom>
        </p:spPr>
      </p:pic>
      <p:sp>
        <p:nvSpPr>
          <p:cNvPr id="4" name="Marcador de número de diapositiva 3"/>
          <p:cNvSpPr>
            <a:spLocks noGrp="1"/>
          </p:cNvSpPr>
          <p:nvPr>
            <p:ph type="sldNum" sz="quarter" idx="12"/>
          </p:nvPr>
        </p:nvSpPr>
        <p:spPr/>
        <p:txBody>
          <a:bodyPr/>
          <a:lstStyle/>
          <a:p>
            <a:pPr defTabSz="912114"/>
            <a:fld id="{8DE4BFCE-7882-4E75-9580-4F0DD214035D}" type="slidenum">
              <a:rPr lang="es-MX" sz="1795" smtClean="0">
                <a:solidFill>
                  <a:prstClr val="black"/>
                </a:solidFill>
              </a:rPr>
              <a:pPr defTabSz="912114"/>
              <a:t>49</a:t>
            </a:fld>
            <a:endParaRPr lang="es-MX" sz="1795">
              <a:solidFill>
                <a:prstClr val="black"/>
              </a:solidFill>
            </a:endParaRPr>
          </a:p>
        </p:txBody>
      </p:sp>
    </p:spTree>
    <p:extLst>
      <p:ext uri="{BB962C8B-B14F-4D97-AF65-F5344CB8AC3E}">
        <p14:creationId xmlns:p14="http://schemas.microsoft.com/office/powerpoint/2010/main" val="24180687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333375" y="276225"/>
            <a:ext cx="1594855" cy="13865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9" name="8 Imagen"/>
          <p:cNvPicPr/>
          <p:nvPr/>
        </p:nvPicPr>
        <p:blipFill rotWithShape="1">
          <a:blip r:embed="rId2" cstate="print">
            <a:extLst>
              <a:ext uri="{28A0092B-C50C-407E-A947-70E740481C1C}">
                <a14:useLocalDpi xmlns:a14="http://schemas.microsoft.com/office/drawing/2010/main" val="0"/>
              </a:ext>
            </a:extLst>
          </a:blip>
          <a:srcRect l="-1" t="19685" r="47559" b="14164"/>
          <a:stretch/>
        </p:blipFill>
        <p:spPr>
          <a:xfrm>
            <a:off x="263950" y="276225"/>
            <a:ext cx="1733704" cy="700758"/>
          </a:xfrm>
          <a:prstGeom prst="rect">
            <a:avLst/>
          </a:prstGeom>
        </p:spPr>
      </p:pic>
      <p:sp>
        <p:nvSpPr>
          <p:cNvPr id="10" name="2 Marcador de contenido"/>
          <p:cNvSpPr>
            <a:spLocks noGrp="1"/>
          </p:cNvSpPr>
          <p:nvPr>
            <p:ph idx="1"/>
          </p:nvPr>
        </p:nvSpPr>
        <p:spPr>
          <a:xfrm>
            <a:off x="565671" y="1271248"/>
            <a:ext cx="8208645" cy="5219359"/>
          </a:xfrm>
        </p:spPr>
        <p:txBody>
          <a:bodyPr/>
          <a:lstStyle/>
          <a:p>
            <a:pPr marL="0" indent="0" algn="just">
              <a:buNone/>
              <a:defRPr/>
            </a:pPr>
            <a:endParaRPr lang="es-MX" sz="1397" dirty="0">
              <a:solidFill>
                <a:schemeClr val="bg2">
                  <a:lumMod val="25000"/>
                </a:schemeClr>
              </a:solidFill>
              <a:latin typeface="Arial" panose="020B0604020202020204" pitchFamily="34" charset="0"/>
              <a:cs typeface="Arial" panose="020B0604020202020204" pitchFamily="34" charset="0"/>
            </a:endParaRPr>
          </a:p>
          <a:p>
            <a:pPr marL="0" indent="0" algn="just">
              <a:buNone/>
              <a:defRPr/>
            </a:pPr>
            <a:endParaRPr lang="es-MX" sz="2793" dirty="0">
              <a:latin typeface="Arial" panose="020B0604020202020204" pitchFamily="34" charset="0"/>
              <a:cs typeface="Arial" panose="020B0604020202020204" pitchFamily="34" charset="0"/>
            </a:endParaRPr>
          </a:p>
        </p:txBody>
      </p:sp>
      <p:sp>
        <p:nvSpPr>
          <p:cNvPr id="2" name="Rectángulo 1"/>
          <p:cNvSpPr/>
          <p:nvPr/>
        </p:nvSpPr>
        <p:spPr>
          <a:xfrm>
            <a:off x="1287361" y="2487376"/>
            <a:ext cx="7263527" cy="923330"/>
          </a:xfrm>
          <a:prstGeom prst="rect">
            <a:avLst/>
          </a:prstGeom>
        </p:spPr>
        <p:txBody>
          <a:bodyPr wrap="none">
            <a:spAutoFit/>
          </a:bodyPr>
          <a:lstStyle/>
          <a:p>
            <a:r>
              <a:rPr lang="es-MX" sz="5400" b="1" dirty="0" smtClean="0">
                <a:solidFill>
                  <a:srgbClr val="993366"/>
                </a:solidFill>
                <a:latin typeface="Arial" panose="020B0604020202020204" pitchFamily="34" charset="0"/>
                <a:cs typeface="Arial" panose="020B0604020202020204" pitchFamily="34" charset="0"/>
              </a:rPr>
              <a:t>RELACIÓN INE-OPLE</a:t>
            </a:r>
            <a:endParaRPr lang="es-MX" sz="5400" b="1" dirty="0">
              <a:solidFill>
                <a:srgbClr val="993366"/>
              </a:solidFill>
              <a:latin typeface="Arial" panose="020B0604020202020204" pitchFamily="34" charset="0"/>
              <a:cs typeface="Arial" panose="020B0604020202020204" pitchFamily="34" charset="0"/>
            </a:endParaRPr>
          </a:p>
        </p:txBody>
      </p:sp>
      <p:sp>
        <p:nvSpPr>
          <p:cNvPr id="3" name="Marcador de número de diapositiva 2"/>
          <p:cNvSpPr>
            <a:spLocks noGrp="1"/>
          </p:cNvSpPr>
          <p:nvPr>
            <p:ph type="sldNum" sz="quarter" idx="12"/>
          </p:nvPr>
        </p:nvSpPr>
        <p:spPr/>
        <p:txBody>
          <a:bodyPr/>
          <a:lstStyle/>
          <a:p>
            <a:fld id="{4157A6DE-B0C9-47C2-A09D-C7F8A3BFFA3F}" type="slidenum">
              <a:rPr lang="es-MX" smtClean="0"/>
              <a:t>5</a:t>
            </a:fld>
            <a:endParaRPr lang="es-MX"/>
          </a:p>
        </p:txBody>
      </p:sp>
    </p:spTree>
    <p:extLst>
      <p:ext uri="{BB962C8B-B14F-4D97-AF65-F5344CB8AC3E}">
        <p14:creationId xmlns:p14="http://schemas.microsoft.com/office/powerpoint/2010/main" val="333457983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2312661" y="252453"/>
            <a:ext cx="7182465" cy="1013077"/>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ctr" defTabSz="912114">
              <a:defRPr/>
            </a:pPr>
            <a:r>
              <a:rPr lang="es-MX" altLang="es-MX" sz="1995" b="1" dirty="0">
                <a:solidFill>
                  <a:srgbClr val="BD257F"/>
                </a:solidFill>
                <a:latin typeface="Nirmala UI" panose="020B0502040204020203" pitchFamily="34" charset="0"/>
                <a:cs typeface="Nirmala UI" panose="020B0502040204020203" pitchFamily="34" charset="0"/>
              </a:rPr>
              <a:t>Lugares permitidos para colocar, fijar, colgar y pintar  propaganda en precampaña, obtención del apoyo ciudadano y campaña </a:t>
            </a:r>
          </a:p>
        </p:txBody>
      </p:sp>
      <p:pic>
        <p:nvPicPr>
          <p:cNvPr id="7" name="6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2707" y="3007278"/>
            <a:ext cx="3327876" cy="2495906"/>
          </a:xfrm>
          <a:prstGeom prst="rect">
            <a:avLst/>
          </a:prstGeom>
        </p:spPr>
      </p:pic>
      <p:pic>
        <p:nvPicPr>
          <p:cNvPr id="8" name="7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2114" y="2988832"/>
            <a:ext cx="3327537" cy="2495653"/>
          </a:xfrm>
          <a:prstGeom prst="rect">
            <a:avLst/>
          </a:prstGeom>
        </p:spPr>
      </p:pic>
      <p:sp>
        <p:nvSpPr>
          <p:cNvPr id="9" name="Rectangle 4"/>
          <p:cNvSpPr>
            <a:spLocks noChangeArrowheads="1"/>
          </p:cNvSpPr>
          <p:nvPr/>
        </p:nvSpPr>
        <p:spPr bwMode="auto">
          <a:xfrm>
            <a:off x="2671784" y="1208184"/>
            <a:ext cx="6823341" cy="156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spcBef>
                <a:spcPct val="20000"/>
              </a:spcBef>
              <a:buChar char="•"/>
              <a:tabLst>
                <a:tab pos="457200" algn="l"/>
              </a:tabLst>
              <a:defRPr sz="3200">
                <a:solidFill>
                  <a:schemeClr val="tx1"/>
                </a:solidFill>
                <a:latin typeface="Arial" charset="0"/>
              </a:defRPr>
            </a:lvl1pPr>
            <a:lvl2pPr marL="742950" indent="-285750" eaLnBrk="0" hangingPunct="0">
              <a:spcBef>
                <a:spcPct val="20000"/>
              </a:spcBef>
              <a:buChar char="–"/>
              <a:tabLst>
                <a:tab pos="457200" algn="l"/>
              </a:tabLst>
              <a:defRPr sz="2800">
                <a:solidFill>
                  <a:schemeClr val="tx1"/>
                </a:solidFill>
                <a:latin typeface="Arial" charset="0"/>
              </a:defRPr>
            </a:lvl2pPr>
            <a:lvl3pPr marL="1143000" indent="-228600" eaLnBrk="0" hangingPunct="0">
              <a:spcBef>
                <a:spcPct val="20000"/>
              </a:spcBef>
              <a:buChar char="•"/>
              <a:tabLst>
                <a:tab pos="457200" algn="l"/>
              </a:tabLst>
              <a:defRPr sz="2400">
                <a:solidFill>
                  <a:schemeClr val="tx1"/>
                </a:solidFill>
                <a:latin typeface="Arial" charset="0"/>
              </a:defRPr>
            </a:lvl3pPr>
            <a:lvl4pPr marL="1600200" indent="-228600" eaLnBrk="0" hangingPunct="0">
              <a:spcBef>
                <a:spcPct val="20000"/>
              </a:spcBef>
              <a:buChar char="–"/>
              <a:tabLst>
                <a:tab pos="457200" algn="l"/>
              </a:tabLst>
              <a:defRPr sz="2000">
                <a:solidFill>
                  <a:schemeClr val="tx1"/>
                </a:solidFill>
                <a:latin typeface="Arial" charset="0"/>
              </a:defRPr>
            </a:lvl4pPr>
            <a:lvl5pPr marL="2057400" indent="-228600" eaLnBrk="0" hangingPunct="0">
              <a:spcBef>
                <a:spcPct val="20000"/>
              </a:spcBef>
              <a:buChar char="»"/>
              <a:tabLst>
                <a:tab pos="457200" algn="l"/>
              </a:tabLst>
              <a:defRPr sz="2000">
                <a:solidFill>
                  <a:schemeClr val="tx1"/>
                </a:solidFill>
                <a:latin typeface="Arial" charset="0"/>
              </a:defRPr>
            </a:lvl5pPr>
            <a:lvl6pPr marL="2514600" indent="-228600" eaLnBrk="0" fontAlgn="base" hangingPunct="0">
              <a:spcBef>
                <a:spcPct val="20000"/>
              </a:spcBef>
              <a:spcAft>
                <a:spcPct val="0"/>
              </a:spcAft>
              <a:buChar char="»"/>
              <a:tabLst>
                <a:tab pos="457200" algn="l"/>
              </a:tabLst>
              <a:defRPr sz="2000">
                <a:solidFill>
                  <a:schemeClr val="tx1"/>
                </a:solidFill>
                <a:latin typeface="Arial" charset="0"/>
              </a:defRPr>
            </a:lvl6pPr>
            <a:lvl7pPr marL="2971800" indent="-228600" eaLnBrk="0" fontAlgn="base" hangingPunct="0">
              <a:spcBef>
                <a:spcPct val="20000"/>
              </a:spcBef>
              <a:spcAft>
                <a:spcPct val="0"/>
              </a:spcAft>
              <a:buChar char="»"/>
              <a:tabLst>
                <a:tab pos="457200" algn="l"/>
              </a:tabLst>
              <a:defRPr sz="2000">
                <a:solidFill>
                  <a:schemeClr val="tx1"/>
                </a:solidFill>
                <a:latin typeface="Arial" charset="0"/>
              </a:defRPr>
            </a:lvl7pPr>
            <a:lvl8pPr marL="3429000" indent="-228600" eaLnBrk="0" fontAlgn="base" hangingPunct="0">
              <a:spcBef>
                <a:spcPct val="20000"/>
              </a:spcBef>
              <a:spcAft>
                <a:spcPct val="0"/>
              </a:spcAft>
              <a:buChar char="»"/>
              <a:tabLst>
                <a:tab pos="457200" algn="l"/>
              </a:tabLst>
              <a:defRPr sz="2000">
                <a:solidFill>
                  <a:schemeClr val="tx1"/>
                </a:solidFill>
                <a:latin typeface="Arial" charset="0"/>
              </a:defRPr>
            </a:lvl8pPr>
            <a:lvl9pPr marL="3886200" indent="-228600" eaLnBrk="0" fontAlgn="base" hangingPunct="0">
              <a:spcBef>
                <a:spcPct val="20000"/>
              </a:spcBef>
              <a:spcAft>
                <a:spcPct val="0"/>
              </a:spcAft>
              <a:buChar char="»"/>
              <a:tabLst>
                <a:tab pos="457200" algn="l"/>
              </a:tabLst>
              <a:defRPr sz="2000">
                <a:solidFill>
                  <a:schemeClr val="tx1"/>
                </a:solidFill>
                <a:latin typeface="Arial" charset="0"/>
              </a:defRPr>
            </a:lvl9pPr>
          </a:lstStyle>
          <a:p>
            <a:pPr algn="just" defTabSz="912114" eaLnBrk="1" hangingPunct="1">
              <a:spcBef>
                <a:spcPct val="0"/>
              </a:spcBef>
              <a:buNone/>
            </a:pPr>
            <a:endParaRPr lang="es-MX" altLang="es-MX" sz="1596" dirty="0">
              <a:solidFill>
                <a:prstClr val="black"/>
              </a:solidFill>
              <a:latin typeface="Nirmala UI" panose="020B0502040204020203" pitchFamily="34" charset="0"/>
              <a:cs typeface="Nirmala UI" panose="020B0502040204020203" pitchFamily="34" charset="0"/>
            </a:endParaRPr>
          </a:p>
          <a:p>
            <a:pPr algn="just" defTabSz="912114" eaLnBrk="1" hangingPunct="1">
              <a:spcBef>
                <a:spcPct val="0"/>
              </a:spcBef>
              <a:buNone/>
            </a:pPr>
            <a:r>
              <a:rPr lang="es-MX" altLang="es-MX" sz="1596" dirty="0">
                <a:solidFill>
                  <a:prstClr val="black"/>
                </a:solidFill>
                <a:latin typeface="Nirmala UI" panose="020B0502040204020203" pitchFamily="34" charset="0"/>
                <a:cs typeface="Nirmala UI" panose="020B0502040204020203" pitchFamily="34" charset="0"/>
              </a:rPr>
              <a:t>Inmuebles de propiedad privada, siempre que medie autorización y no pertenezca a los considerados como lugares prohibidos.</a:t>
            </a:r>
          </a:p>
          <a:p>
            <a:pPr algn="just" defTabSz="912114" eaLnBrk="1" hangingPunct="1">
              <a:spcBef>
                <a:spcPct val="0"/>
              </a:spcBef>
              <a:buNone/>
            </a:pPr>
            <a:endParaRPr lang="es-MX" altLang="es-MX" sz="1596" dirty="0">
              <a:solidFill>
                <a:prstClr val="black"/>
              </a:solidFill>
              <a:latin typeface="Nirmala UI" panose="020B0502040204020203" pitchFamily="34" charset="0"/>
              <a:cs typeface="Nirmala UI" panose="020B0502040204020203" pitchFamily="34" charset="0"/>
            </a:endParaRPr>
          </a:p>
          <a:p>
            <a:pPr algn="just" defTabSz="912114" eaLnBrk="1" hangingPunct="1">
              <a:spcBef>
                <a:spcPct val="0"/>
              </a:spcBef>
              <a:buNone/>
            </a:pPr>
            <a:r>
              <a:rPr lang="es-MX" altLang="es-MX" sz="1596" dirty="0">
                <a:solidFill>
                  <a:prstClr val="black"/>
                </a:solidFill>
                <a:latin typeface="Nirmala UI" panose="020B0502040204020203" pitchFamily="34" charset="0"/>
                <a:cs typeface="Nirmala UI" panose="020B0502040204020203" pitchFamily="34" charset="0"/>
              </a:rPr>
              <a:t>Espacios comerciales que se contraten para esos efectos.</a:t>
            </a:r>
          </a:p>
          <a:p>
            <a:pPr algn="just" defTabSz="912114" eaLnBrk="1" hangingPunct="1">
              <a:spcBef>
                <a:spcPct val="0"/>
              </a:spcBef>
              <a:buNone/>
            </a:pPr>
            <a:endParaRPr lang="es-ES" altLang="es-MX" sz="1596" dirty="0">
              <a:solidFill>
                <a:prstClr val="black"/>
              </a:solidFill>
              <a:latin typeface="Nirmala UI" panose="020B0502040204020203" pitchFamily="34" charset="0"/>
              <a:cs typeface="Nirmala UI" panose="020B0502040204020203" pitchFamily="34" charset="0"/>
            </a:endParaRPr>
          </a:p>
        </p:txBody>
      </p:sp>
      <p:pic>
        <p:nvPicPr>
          <p:cNvPr id="10"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8759" y="1552829"/>
            <a:ext cx="323025" cy="338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8759" y="2090540"/>
            <a:ext cx="323025" cy="338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Marcador de número de diapositiva 1"/>
          <p:cNvSpPr>
            <a:spLocks noGrp="1"/>
          </p:cNvSpPr>
          <p:nvPr>
            <p:ph type="sldNum" sz="quarter" idx="12"/>
          </p:nvPr>
        </p:nvSpPr>
        <p:spPr/>
        <p:txBody>
          <a:bodyPr/>
          <a:lstStyle/>
          <a:p>
            <a:pPr defTabSz="912114"/>
            <a:fld id="{8DE4BFCE-7882-4E75-9580-4F0DD214035D}" type="slidenum">
              <a:rPr lang="es-MX" sz="1795" smtClean="0">
                <a:solidFill>
                  <a:prstClr val="black"/>
                </a:solidFill>
              </a:rPr>
              <a:pPr defTabSz="912114"/>
              <a:t>50</a:t>
            </a:fld>
            <a:endParaRPr lang="es-MX" sz="1795">
              <a:solidFill>
                <a:prstClr val="black"/>
              </a:solidFill>
            </a:endParaRPr>
          </a:p>
        </p:txBody>
      </p:sp>
    </p:spTree>
    <p:extLst>
      <p:ext uri="{BB962C8B-B14F-4D97-AF65-F5344CB8AC3E}">
        <p14:creationId xmlns:p14="http://schemas.microsoft.com/office/powerpoint/2010/main" val="223077632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5552" y="2150308"/>
            <a:ext cx="3852961" cy="1937214"/>
          </a:xfrm>
          <a:prstGeom prst="rect">
            <a:avLst/>
          </a:prstGeom>
        </p:spPr>
      </p:pic>
      <p:sp>
        <p:nvSpPr>
          <p:cNvPr id="7" name="6 Rectángulo"/>
          <p:cNvSpPr/>
          <p:nvPr/>
        </p:nvSpPr>
        <p:spPr>
          <a:xfrm>
            <a:off x="2312661" y="252453"/>
            <a:ext cx="7182465" cy="1013077"/>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ctr" defTabSz="912114">
              <a:defRPr/>
            </a:pPr>
            <a:r>
              <a:rPr lang="es-MX" altLang="es-MX" sz="1995" b="1" dirty="0">
                <a:solidFill>
                  <a:srgbClr val="BD257F"/>
                </a:solidFill>
                <a:latin typeface="Nirmala UI" panose="020B0502040204020203" pitchFamily="34" charset="0"/>
                <a:cs typeface="Nirmala UI" panose="020B0502040204020203" pitchFamily="34" charset="0"/>
              </a:rPr>
              <a:t>Prohibición para colocar, fijar, colgar y pintar propaganda en precampaña, obtención del apoyo ciudadano y campaña electoral </a:t>
            </a:r>
          </a:p>
        </p:txBody>
      </p:sp>
      <p:pic>
        <p:nvPicPr>
          <p:cNvPr id="2" name="1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4639" y="2150308"/>
            <a:ext cx="2610913" cy="1955665"/>
          </a:xfrm>
          <a:prstGeom prst="rect">
            <a:avLst/>
          </a:prstGeom>
        </p:spPr>
      </p:pic>
      <p:pic>
        <p:nvPicPr>
          <p:cNvPr id="13" name="12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0042" y="4189673"/>
            <a:ext cx="2945231" cy="1881148"/>
          </a:xfrm>
          <a:prstGeom prst="rect">
            <a:avLst/>
          </a:prstGeom>
        </p:spPr>
      </p:pic>
      <p:pic>
        <p:nvPicPr>
          <p:cNvPr id="14" name="13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22394" y="3879492"/>
            <a:ext cx="2631855" cy="1754571"/>
          </a:xfrm>
          <a:prstGeom prst="rect">
            <a:avLst/>
          </a:prstGeom>
        </p:spPr>
      </p:pic>
      <p:pic>
        <p:nvPicPr>
          <p:cNvPr id="12" name="11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54699" y="3879492"/>
            <a:ext cx="2652032" cy="2413763"/>
          </a:xfrm>
          <a:prstGeom prst="rect">
            <a:avLst/>
          </a:prstGeom>
        </p:spPr>
      </p:pic>
      <p:sp>
        <p:nvSpPr>
          <p:cNvPr id="10" name="Rectangle 4"/>
          <p:cNvSpPr>
            <a:spLocks noChangeArrowheads="1"/>
          </p:cNvSpPr>
          <p:nvPr/>
        </p:nvSpPr>
        <p:spPr bwMode="auto">
          <a:xfrm>
            <a:off x="2025362" y="1265530"/>
            <a:ext cx="4541760" cy="583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spcBef>
                <a:spcPct val="20000"/>
              </a:spcBef>
              <a:buChar char="•"/>
              <a:tabLst>
                <a:tab pos="457200" algn="l"/>
              </a:tabLst>
              <a:defRPr sz="3200">
                <a:solidFill>
                  <a:schemeClr val="tx1"/>
                </a:solidFill>
                <a:latin typeface="Arial" charset="0"/>
              </a:defRPr>
            </a:lvl1pPr>
            <a:lvl2pPr marL="742950" indent="-285750" eaLnBrk="0" hangingPunct="0">
              <a:spcBef>
                <a:spcPct val="20000"/>
              </a:spcBef>
              <a:buChar char="–"/>
              <a:tabLst>
                <a:tab pos="457200" algn="l"/>
              </a:tabLst>
              <a:defRPr sz="2800">
                <a:solidFill>
                  <a:schemeClr val="tx1"/>
                </a:solidFill>
                <a:latin typeface="Arial" charset="0"/>
              </a:defRPr>
            </a:lvl2pPr>
            <a:lvl3pPr marL="1143000" indent="-228600" eaLnBrk="0" hangingPunct="0">
              <a:spcBef>
                <a:spcPct val="20000"/>
              </a:spcBef>
              <a:buChar char="•"/>
              <a:tabLst>
                <a:tab pos="457200" algn="l"/>
              </a:tabLst>
              <a:defRPr sz="2400">
                <a:solidFill>
                  <a:schemeClr val="tx1"/>
                </a:solidFill>
                <a:latin typeface="Arial" charset="0"/>
              </a:defRPr>
            </a:lvl3pPr>
            <a:lvl4pPr marL="1600200" indent="-228600" eaLnBrk="0" hangingPunct="0">
              <a:spcBef>
                <a:spcPct val="20000"/>
              </a:spcBef>
              <a:buChar char="–"/>
              <a:tabLst>
                <a:tab pos="457200" algn="l"/>
              </a:tabLst>
              <a:defRPr sz="2000">
                <a:solidFill>
                  <a:schemeClr val="tx1"/>
                </a:solidFill>
                <a:latin typeface="Arial" charset="0"/>
              </a:defRPr>
            </a:lvl4pPr>
            <a:lvl5pPr marL="2057400" indent="-228600" eaLnBrk="0" hangingPunct="0">
              <a:spcBef>
                <a:spcPct val="20000"/>
              </a:spcBef>
              <a:buChar char="»"/>
              <a:tabLst>
                <a:tab pos="457200" algn="l"/>
              </a:tabLst>
              <a:defRPr sz="2000">
                <a:solidFill>
                  <a:schemeClr val="tx1"/>
                </a:solidFill>
                <a:latin typeface="Arial" charset="0"/>
              </a:defRPr>
            </a:lvl5pPr>
            <a:lvl6pPr marL="2514600" indent="-228600" eaLnBrk="0" fontAlgn="base" hangingPunct="0">
              <a:spcBef>
                <a:spcPct val="20000"/>
              </a:spcBef>
              <a:spcAft>
                <a:spcPct val="0"/>
              </a:spcAft>
              <a:buChar char="»"/>
              <a:tabLst>
                <a:tab pos="457200" algn="l"/>
              </a:tabLst>
              <a:defRPr sz="2000">
                <a:solidFill>
                  <a:schemeClr val="tx1"/>
                </a:solidFill>
                <a:latin typeface="Arial" charset="0"/>
              </a:defRPr>
            </a:lvl6pPr>
            <a:lvl7pPr marL="2971800" indent="-228600" eaLnBrk="0" fontAlgn="base" hangingPunct="0">
              <a:spcBef>
                <a:spcPct val="20000"/>
              </a:spcBef>
              <a:spcAft>
                <a:spcPct val="0"/>
              </a:spcAft>
              <a:buChar char="»"/>
              <a:tabLst>
                <a:tab pos="457200" algn="l"/>
              </a:tabLst>
              <a:defRPr sz="2000">
                <a:solidFill>
                  <a:schemeClr val="tx1"/>
                </a:solidFill>
                <a:latin typeface="Arial" charset="0"/>
              </a:defRPr>
            </a:lvl7pPr>
            <a:lvl8pPr marL="3429000" indent="-228600" eaLnBrk="0" fontAlgn="base" hangingPunct="0">
              <a:spcBef>
                <a:spcPct val="20000"/>
              </a:spcBef>
              <a:spcAft>
                <a:spcPct val="0"/>
              </a:spcAft>
              <a:buChar char="»"/>
              <a:tabLst>
                <a:tab pos="457200" algn="l"/>
              </a:tabLst>
              <a:defRPr sz="2000">
                <a:solidFill>
                  <a:schemeClr val="tx1"/>
                </a:solidFill>
                <a:latin typeface="Arial" charset="0"/>
              </a:defRPr>
            </a:lvl8pPr>
            <a:lvl9pPr marL="3886200" indent="-228600" eaLnBrk="0" fontAlgn="base" hangingPunct="0">
              <a:spcBef>
                <a:spcPct val="20000"/>
              </a:spcBef>
              <a:spcAft>
                <a:spcPct val="0"/>
              </a:spcAft>
              <a:buChar char="»"/>
              <a:tabLst>
                <a:tab pos="457200" algn="l"/>
              </a:tabLst>
              <a:defRPr sz="2000">
                <a:solidFill>
                  <a:schemeClr val="tx1"/>
                </a:solidFill>
                <a:latin typeface="Arial" charset="0"/>
              </a:defRPr>
            </a:lvl9pPr>
          </a:lstStyle>
          <a:p>
            <a:pPr algn="just" defTabSz="912114" eaLnBrk="1" hangingPunct="1">
              <a:spcBef>
                <a:spcPct val="0"/>
              </a:spcBef>
              <a:buNone/>
            </a:pPr>
            <a:endParaRPr lang="es-MX" altLang="es-MX" sz="1596" b="1" dirty="0">
              <a:solidFill>
                <a:srgbClr val="BD257F"/>
              </a:solidFill>
              <a:latin typeface="Nirmala UI" panose="020B0502040204020203" pitchFamily="34" charset="0"/>
              <a:cs typeface="Nirmala UI" panose="020B0502040204020203" pitchFamily="34" charset="0"/>
            </a:endParaRPr>
          </a:p>
          <a:p>
            <a:pPr algn="just" defTabSz="912114" eaLnBrk="1" hangingPunct="1">
              <a:spcBef>
                <a:spcPct val="0"/>
              </a:spcBef>
              <a:buNone/>
            </a:pPr>
            <a:r>
              <a:rPr lang="es-MX" altLang="es-MX" sz="1596" b="1" dirty="0">
                <a:solidFill>
                  <a:srgbClr val="BD257F"/>
                </a:solidFill>
                <a:latin typeface="Nirmala UI" panose="020B0502040204020203" pitchFamily="34" charset="0"/>
                <a:cs typeface="Nirmala UI" panose="020B0502040204020203" pitchFamily="34" charset="0"/>
              </a:rPr>
              <a:t>Elementos del equipamiento urbano : </a:t>
            </a:r>
            <a:endParaRPr lang="es-ES" altLang="es-MX" sz="1596" b="1" dirty="0">
              <a:solidFill>
                <a:srgbClr val="BD257F"/>
              </a:solidFill>
              <a:latin typeface="Nirmala UI" panose="020B0502040204020203" pitchFamily="34" charset="0"/>
              <a:cs typeface="Nirmala UI" panose="020B0502040204020203" pitchFamily="34" charset="0"/>
            </a:endParaRPr>
          </a:p>
        </p:txBody>
      </p:sp>
      <p:pic>
        <p:nvPicPr>
          <p:cNvPr id="16"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77330" y="2728273"/>
            <a:ext cx="4075134" cy="3564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Marcador de número de diapositiva 3"/>
          <p:cNvSpPr>
            <a:spLocks noGrp="1"/>
          </p:cNvSpPr>
          <p:nvPr>
            <p:ph type="sldNum" sz="quarter" idx="12"/>
          </p:nvPr>
        </p:nvSpPr>
        <p:spPr/>
        <p:txBody>
          <a:bodyPr/>
          <a:lstStyle/>
          <a:p>
            <a:pPr defTabSz="912114"/>
            <a:fld id="{8DE4BFCE-7882-4E75-9580-4F0DD214035D}" type="slidenum">
              <a:rPr lang="es-MX" sz="1795" smtClean="0">
                <a:solidFill>
                  <a:prstClr val="black"/>
                </a:solidFill>
              </a:rPr>
              <a:pPr defTabSz="912114"/>
              <a:t>51</a:t>
            </a:fld>
            <a:endParaRPr lang="es-MX" sz="1795">
              <a:solidFill>
                <a:prstClr val="black"/>
              </a:solidFill>
            </a:endParaRPr>
          </a:p>
        </p:txBody>
      </p:sp>
    </p:spTree>
    <p:extLst>
      <p:ext uri="{BB962C8B-B14F-4D97-AF65-F5344CB8AC3E}">
        <p14:creationId xmlns:p14="http://schemas.microsoft.com/office/powerpoint/2010/main" val="69296003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9" descr="poda20palmer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4295" y="1740991"/>
            <a:ext cx="4001340" cy="3896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8"/>
          <p:cNvSpPr txBox="1">
            <a:spLocks noChangeArrowheads="1"/>
          </p:cNvSpPr>
          <p:nvPr/>
        </p:nvSpPr>
        <p:spPr bwMode="auto">
          <a:xfrm>
            <a:off x="1882429" y="403634"/>
            <a:ext cx="7684521" cy="583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just" defTabSz="912114" eaLnBrk="1" hangingPunct="1">
              <a:spcBef>
                <a:spcPct val="50000"/>
              </a:spcBef>
              <a:buNone/>
              <a:defRPr/>
            </a:pPr>
            <a:r>
              <a:rPr lang="es-MX" altLang="es-MX" sz="1596" b="1" dirty="0">
                <a:solidFill>
                  <a:srgbClr val="BD257F"/>
                </a:solidFill>
                <a:latin typeface="Nirmala UI" panose="020B0502040204020203" pitchFamily="34" charset="0"/>
                <a:cs typeface="Nirmala UI" panose="020B0502040204020203" pitchFamily="34" charset="0"/>
              </a:rPr>
              <a:t>Equipamiento carretero o ferroviario, accidentes geográficos, tales como cerros, colinas, montañas, árboles, arbustos, palmeras en áreas públicas.</a:t>
            </a:r>
          </a:p>
        </p:txBody>
      </p:sp>
      <p:pic>
        <p:nvPicPr>
          <p:cNvPr id="4"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4199" y="1552828"/>
            <a:ext cx="3780096" cy="2304937"/>
          </a:xfrm>
          <a:prstGeom prst="rect">
            <a:avLst/>
          </a:prstGeom>
        </p:spPr>
      </p:pic>
      <p:pic>
        <p:nvPicPr>
          <p:cNvPr id="6" name="5 Imagen"/>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903981" y="3857765"/>
            <a:ext cx="3220314" cy="1779868"/>
          </a:xfrm>
          <a:prstGeom prst="rect">
            <a:avLst/>
          </a:prstGeom>
        </p:spPr>
      </p:pic>
      <p:pic>
        <p:nvPicPr>
          <p:cNvPr id="7"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3921" y="1856030"/>
            <a:ext cx="4069504" cy="3666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Marcador de número de diapositiva 1"/>
          <p:cNvSpPr>
            <a:spLocks noGrp="1"/>
          </p:cNvSpPr>
          <p:nvPr>
            <p:ph type="sldNum" sz="quarter" idx="12"/>
          </p:nvPr>
        </p:nvSpPr>
        <p:spPr/>
        <p:txBody>
          <a:bodyPr/>
          <a:lstStyle/>
          <a:p>
            <a:pPr defTabSz="912114"/>
            <a:fld id="{8DE4BFCE-7882-4E75-9580-4F0DD214035D}" type="slidenum">
              <a:rPr lang="es-MX" sz="1795" smtClean="0">
                <a:solidFill>
                  <a:prstClr val="black"/>
                </a:solidFill>
              </a:rPr>
              <a:pPr defTabSz="912114"/>
              <a:t>52</a:t>
            </a:fld>
            <a:endParaRPr lang="es-MX" sz="1795">
              <a:solidFill>
                <a:prstClr val="black"/>
              </a:solidFill>
            </a:endParaRPr>
          </a:p>
        </p:txBody>
      </p:sp>
    </p:spTree>
    <p:extLst>
      <p:ext uri="{BB962C8B-B14F-4D97-AF65-F5344CB8AC3E}">
        <p14:creationId xmlns:p14="http://schemas.microsoft.com/office/powerpoint/2010/main" val="83694338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8135" y="3428559"/>
            <a:ext cx="4057586" cy="2706378"/>
          </a:xfrm>
          <a:prstGeom prst="rect">
            <a:avLst/>
          </a:prstGeom>
        </p:spPr>
      </p:pic>
      <p:sp>
        <p:nvSpPr>
          <p:cNvPr id="2" name="Text Box 8"/>
          <p:cNvSpPr txBox="1">
            <a:spLocks noChangeArrowheads="1"/>
          </p:cNvSpPr>
          <p:nvPr/>
        </p:nvSpPr>
        <p:spPr bwMode="auto">
          <a:xfrm>
            <a:off x="1882429" y="403634"/>
            <a:ext cx="7684521" cy="583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just" defTabSz="912114" eaLnBrk="1" hangingPunct="1">
              <a:spcBef>
                <a:spcPct val="50000"/>
              </a:spcBef>
              <a:buNone/>
              <a:defRPr/>
            </a:pPr>
            <a:r>
              <a:rPr lang="es-MX" altLang="es-MX" sz="1596" b="1" dirty="0">
                <a:solidFill>
                  <a:srgbClr val="BD257F"/>
                </a:solidFill>
                <a:latin typeface="Nirmala UI" panose="020B0502040204020203" pitchFamily="34" charset="0"/>
                <a:cs typeface="Nirmala UI" panose="020B0502040204020203" pitchFamily="34" charset="0"/>
              </a:rPr>
              <a:t>Monumentos históricos, arqueológicos, artísticos y construcciones de valor cultural.</a:t>
            </a:r>
          </a:p>
        </p:txBody>
      </p:sp>
      <p:pic>
        <p:nvPicPr>
          <p:cNvPr id="3" name="Picture 11" descr="http://us.123rf.com/400wm/400/400/gekaskr/gekaskr1208/gekaskr120800119/14836667-ruinas-antiguas-en-efeso-turquia--fondo-arqueolog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4633" y="1435991"/>
            <a:ext cx="2589990" cy="2275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4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53088" y="1435989"/>
            <a:ext cx="2859807" cy="2226564"/>
          </a:xfrm>
          <a:prstGeom prst="rect">
            <a:avLst/>
          </a:prstGeom>
        </p:spPr>
      </p:pic>
      <p:pic>
        <p:nvPicPr>
          <p:cNvPr id="7" name="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27134" y="3653952"/>
            <a:ext cx="3985761" cy="2241991"/>
          </a:xfrm>
          <a:prstGeom prst="rect">
            <a:avLst/>
          </a:prstGeom>
        </p:spPr>
      </p:pic>
      <p:pic>
        <p:nvPicPr>
          <p:cNvPr id="4" name="3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51927" y="1594169"/>
            <a:ext cx="3160284" cy="2255316"/>
          </a:xfrm>
          <a:prstGeom prst="rect">
            <a:avLst/>
          </a:prstGeom>
        </p:spPr>
      </p:pic>
      <p:pic>
        <p:nvPicPr>
          <p:cNvPr id="9"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05505" y="2395759"/>
            <a:ext cx="4075134" cy="3564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Marcador de número de diapositiva 5"/>
          <p:cNvSpPr>
            <a:spLocks noGrp="1"/>
          </p:cNvSpPr>
          <p:nvPr>
            <p:ph type="sldNum" sz="quarter" idx="12"/>
          </p:nvPr>
        </p:nvSpPr>
        <p:spPr/>
        <p:txBody>
          <a:bodyPr/>
          <a:lstStyle/>
          <a:p>
            <a:pPr defTabSz="912114"/>
            <a:fld id="{8DE4BFCE-7882-4E75-9580-4F0DD214035D}" type="slidenum">
              <a:rPr lang="es-MX" sz="1795" smtClean="0">
                <a:solidFill>
                  <a:prstClr val="black"/>
                </a:solidFill>
              </a:rPr>
              <a:pPr defTabSz="912114"/>
              <a:t>53</a:t>
            </a:fld>
            <a:endParaRPr lang="es-MX" sz="1795">
              <a:solidFill>
                <a:prstClr val="black"/>
              </a:solidFill>
            </a:endParaRPr>
          </a:p>
        </p:txBody>
      </p:sp>
    </p:spTree>
    <p:extLst>
      <p:ext uri="{BB962C8B-B14F-4D97-AF65-F5344CB8AC3E}">
        <p14:creationId xmlns:p14="http://schemas.microsoft.com/office/powerpoint/2010/main" val="150837949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8"/>
          <p:cNvSpPr txBox="1">
            <a:spLocks noChangeArrowheads="1"/>
          </p:cNvSpPr>
          <p:nvPr/>
        </p:nvSpPr>
        <p:spPr bwMode="auto">
          <a:xfrm>
            <a:off x="1882429" y="403634"/>
            <a:ext cx="7684521" cy="583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just" defTabSz="912114" eaLnBrk="1" hangingPunct="1">
              <a:spcBef>
                <a:spcPct val="50000"/>
              </a:spcBef>
              <a:buNone/>
              <a:defRPr/>
            </a:pPr>
            <a:r>
              <a:rPr lang="es-MX" altLang="es-MX" sz="1596" b="1" dirty="0">
                <a:solidFill>
                  <a:srgbClr val="BD257F"/>
                </a:solidFill>
                <a:latin typeface="Nirmala UI" panose="020B0502040204020203" pitchFamily="34" charset="0"/>
                <a:cs typeface="Nirmala UI" panose="020B0502040204020203" pitchFamily="34" charset="0"/>
              </a:rPr>
              <a:t>Interior y exterior de las oficinas, edificios y locales de cualquiera de los tres niveles de gobierno y espacios </a:t>
            </a:r>
            <a:r>
              <a:rPr lang="es-MX" sz="1596" b="1" dirty="0">
                <a:solidFill>
                  <a:srgbClr val="BD257F"/>
                </a:solidFill>
                <a:latin typeface="Nirmala UI" panose="020B0502040204020203" pitchFamily="34" charset="0"/>
                <a:cs typeface="Nirmala UI" panose="020B0502040204020203" pitchFamily="34" charset="0"/>
              </a:rPr>
              <a:t>destinados a la prestación de servicios públicos.</a:t>
            </a:r>
            <a:endParaRPr lang="es-ES" altLang="es-MX" sz="1596" b="1" dirty="0">
              <a:solidFill>
                <a:srgbClr val="BD257F"/>
              </a:solidFill>
              <a:latin typeface="Nirmala UI" panose="020B0502040204020203" pitchFamily="34" charset="0"/>
              <a:cs typeface="Nirmala UI" panose="020B0502040204020203" pitchFamily="34" charset="0"/>
            </a:endParaRPr>
          </a:p>
        </p:txBody>
      </p:sp>
      <p:pic>
        <p:nvPicPr>
          <p:cNvPr id="6" name="Picture 9"/>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491839" y="3425525"/>
            <a:ext cx="3232851" cy="2155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322177" y="3509071"/>
            <a:ext cx="4132106" cy="2185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8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40836" y="1461739"/>
            <a:ext cx="4529560" cy="2030355"/>
          </a:xfrm>
          <a:prstGeom prst="rect">
            <a:avLst/>
          </a:prstGeom>
        </p:spPr>
      </p:pic>
      <p:pic>
        <p:nvPicPr>
          <p:cNvPr id="5" name="Picture 10"/>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504434" y="1606263"/>
            <a:ext cx="2867681" cy="229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08271" y="1726580"/>
            <a:ext cx="4075134" cy="3564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Marcador de número de diapositiva 1"/>
          <p:cNvSpPr>
            <a:spLocks noGrp="1"/>
          </p:cNvSpPr>
          <p:nvPr>
            <p:ph type="sldNum" sz="quarter" idx="12"/>
          </p:nvPr>
        </p:nvSpPr>
        <p:spPr/>
        <p:txBody>
          <a:bodyPr/>
          <a:lstStyle/>
          <a:p>
            <a:pPr defTabSz="912114"/>
            <a:fld id="{8DE4BFCE-7882-4E75-9580-4F0DD214035D}" type="slidenum">
              <a:rPr lang="es-MX" sz="1795" smtClean="0">
                <a:solidFill>
                  <a:prstClr val="black"/>
                </a:solidFill>
              </a:rPr>
              <a:pPr defTabSz="912114"/>
              <a:t>54</a:t>
            </a:fld>
            <a:endParaRPr lang="es-MX" sz="1795">
              <a:solidFill>
                <a:prstClr val="black"/>
              </a:solidFill>
            </a:endParaRPr>
          </a:p>
        </p:txBody>
      </p:sp>
    </p:spTree>
    <p:extLst>
      <p:ext uri="{BB962C8B-B14F-4D97-AF65-F5344CB8AC3E}">
        <p14:creationId xmlns:p14="http://schemas.microsoft.com/office/powerpoint/2010/main" val="369621427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2097706" y="619108"/>
            <a:ext cx="7253819" cy="828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defTabSz="912114" eaLnBrk="1" hangingPunct="1">
              <a:spcBef>
                <a:spcPct val="0"/>
              </a:spcBef>
              <a:buNone/>
            </a:pPr>
            <a:r>
              <a:rPr lang="es-MX" altLang="es-MX" sz="1596" b="1" dirty="0">
                <a:solidFill>
                  <a:srgbClr val="BD257F"/>
                </a:solidFill>
                <a:latin typeface="Nirmala UI" panose="020B0502040204020203" pitchFamily="34" charset="0"/>
                <a:cs typeface="Nirmala UI" panose="020B0502040204020203" pitchFamily="34" charset="0"/>
              </a:rPr>
              <a:t>Los partidos políticos, coaliciones, candidatos y candidatos independientes registrados, deberán colocar en su propaganda electoral impresa en plástico el símbolo internacional del material reciclable.</a:t>
            </a:r>
            <a:endParaRPr lang="es-ES" altLang="es-MX" sz="1596" b="1" dirty="0">
              <a:solidFill>
                <a:srgbClr val="BD257F"/>
              </a:solidFill>
              <a:latin typeface="Nirmala UI" panose="020B0502040204020203" pitchFamily="34" charset="0"/>
              <a:cs typeface="Nirmala UI" panose="020B0502040204020203" pitchFamily="34" charset="0"/>
            </a:endParaRPr>
          </a:p>
        </p:txBody>
      </p:sp>
      <p:pic>
        <p:nvPicPr>
          <p:cNvPr id="3" name="2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05505" y="2286083"/>
            <a:ext cx="4018398" cy="2682090"/>
          </a:xfrm>
          <a:prstGeom prst="rect">
            <a:avLst/>
          </a:prstGeom>
        </p:spPr>
      </p:pic>
      <p:pic>
        <p:nvPicPr>
          <p:cNvPr id="5"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rot="316533">
            <a:off x="5383591" y="3280585"/>
            <a:ext cx="682050" cy="634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Marcador de número de diapositiva 3"/>
          <p:cNvSpPr>
            <a:spLocks noGrp="1"/>
          </p:cNvSpPr>
          <p:nvPr>
            <p:ph type="sldNum" sz="quarter" idx="12"/>
          </p:nvPr>
        </p:nvSpPr>
        <p:spPr/>
        <p:txBody>
          <a:bodyPr/>
          <a:lstStyle/>
          <a:p>
            <a:pPr defTabSz="912114"/>
            <a:fld id="{8DE4BFCE-7882-4E75-9580-4F0DD214035D}" type="slidenum">
              <a:rPr lang="es-MX" sz="1795" smtClean="0">
                <a:solidFill>
                  <a:prstClr val="black"/>
                </a:solidFill>
              </a:rPr>
              <a:pPr defTabSz="912114"/>
              <a:t>55</a:t>
            </a:fld>
            <a:endParaRPr lang="es-MX" sz="1795">
              <a:solidFill>
                <a:prstClr val="black"/>
              </a:solidFill>
            </a:endParaRPr>
          </a:p>
        </p:txBody>
      </p:sp>
    </p:spTree>
    <p:extLst>
      <p:ext uri="{BB962C8B-B14F-4D97-AF65-F5344CB8AC3E}">
        <p14:creationId xmlns:p14="http://schemas.microsoft.com/office/powerpoint/2010/main" val="4367736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a:spLocks noChangeArrowheads="1"/>
          </p:cNvSpPr>
          <p:nvPr/>
        </p:nvSpPr>
        <p:spPr bwMode="auto">
          <a:xfrm>
            <a:off x="2599662" y="3491525"/>
            <a:ext cx="2585787" cy="951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2114" eaLnBrk="1" hangingPunct="1">
              <a:spcBef>
                <a:spcPct val="0"/>
              </a:spcBef>
              <a:buNone/>
            </a:pPr>
            <a:r>
              <a:rPr lang="es-MX" altLang="es-MX" sz="2793">
                <a:solidFill>
                  <a:prstClr val="black"/>
                </a:solidFill>
                <a:latin typeface="Arial Narrow" pitchFamily="34" charset="0"/>
              </a:rPr>
              <a:t>ACTUALIZAR FECHAS</a:t>
            </a:r>
          </a:p>
        </p:txBody>
      </p:sp>
      <p:graphicFrame>
        <p:nvGraphicFramePr>
          <p:cNvPr id="3" name="2 Tabla"/>
          <p:cNvGraphicFramePr>
            <a:graphicFrameLocks noGrp="1"/>
          </p:cNvGraphicFramePr>
          <p:nvPr>
            <p:extLst/>
          </p:nvPr>
        </p:nvGraphicFramePr>
        <p:xfrm>
          <a:off x="1738064" y="1193705"/>
          <a:ext cx="8208648" cy="3289286"/>
        </p:xfrm>
        <a:graphic>
          <a:graphicData uri="http://schemas.openxmlformats.org/drawingml/2006/table">
            <a:tbl>
              <a:tblPr firstRow="1" firstCol="1" bandRow="1">
                <a:tableStyleId>{F5AB1C69-6EDB-4FF4-983F-18BD219EF322}</a:tableStyleId>
              </a:tblPr>
              <a:tblGrid>
                <a:gridCol w="822025"/>
                <a:gridCol w="736807"/>
                <a:gridCol w="821444"/>
                <a:gridCol w="982603"/>
                <a:gridCol w="982603"/>
                <a:gridCol w="904342"/>
                <a:gridCol w="739706"/>
                <a:gridCol w="739706"/>
                <a:gridCol w="739706"/>
                <a:gridCol w="739706"/>
              </a:tblGrid>
              <a:tr h="668426">
                <a:tc rowSpan="2">
                  <a:txBody>
                    <a:bodyPr/>
                    <a:lstStyle/>
                    <a:p>
                      <a:pPr algn="ctr">
                        <a:lnSpc>
                          <a:spcPct val="115000"/>
                        </a:lnSpc>
                        <a:spcAft>
                          <a:spcPts val="0"/>
                        </a:spcAft>
                      </a:pPr>
                      <a:r>
                        <a:rPr lang="es-ES" sz="1000" dirty="0">
                          <a:effectLst/>
                        </a:rPr>
                        <a:t>Candidatura </a:t>
                      </a:r>
                      <a:endParaRPr lang="es-MX" sz="1200" dirty="0">
                        <a:effectLst/>
                        <a:latin typeface="Times New Roman"/>
                        <a:ea typeface="Times New Roman"/>
                        <a:cs typeface="Times New Roman"/>
                      </a:endParaRPr>
                    </a:p>
                  </a:txBody>
                  <a:tcPr marL="43139" marR="43139" marT="0" marB="0" anchor="ctr"/>
                </a:tc>
                <a:tc rowSpan="2">
                  <a:txBody>
                    <a:bodyPr/>
                    <a:lstStyle/>
                    <a:p>
                      <a:pPr algn="ctr">
                        <a:lnSpc>
                          <a:spcPct val="115000"/>
                        </a:lnSpc>
                        <a:spcAft>
                          <a:spcPts val="0"/>
                        </a:spcAft>
                      </a:pPr>
                      <a:r>
                        <a:rPr lang="es-ES" sz="1000" dirty="0">
                          <a:effectLst/>
                        </a:rPr>
                        <a:t>Rango de fecha </a:t>
                      </a:r>
                      <a:endParaRPr lang="es-MX" sz="1200" dirty="0">
                        <a:effectLst/>
                        <a:latin typeface="Times New Roman"/>
                        <a:ea typeface="Times New Roman"/>
                        <a:cs typeface="Times New Roman"/>
                      </a:endParaRPr>
                    </a:p>
                  </a:txBody>
                  <a:tcPr marL="43139" marR="43139" marT="0" marB="0" anchor="ctr"/>
                </a:tc>
                <a:tc gridSpan="8">
                  <a:txBody>
                    <a:bodyPr/>
                    <a:lstStyle/>
                    <a:p>
                      <a:pPr algn="ctr">
                        <a:lnSpc>
                          <a:spcPct val="115000"/>
                        </a:lnSpc>
                        <a:spcAft>
                          <a:spcPts val="0"/>
                        </a:spcAft>
                      </a:pPr>
                      <a:r>
                        <a:rPr lang="es-ES" sz="1000" dirty="0">
                          <a:effectLst/>
                        </a:rPr>
                        <a:t> </a:t>
                      </a:r>
                      <a:endParaRPr lang="es-MX" sz="1200" dirty="0">
                        <a:effectLst/>
                      </a:endParaRPr>
                    </a:p>
                    <a:p>
                      <a:pPr algn="ctr">
                        <a:lnSpc>
                          <a:spcPct val="115000"/>
                        </a:lnSpc>
                        <a:spcAft>
                          <a:spcPts val="0"/>
                        </a:spcAft>
                      </a:pPr>
                      <a:r>
                        <a:rPr lang="es-ES" sz="1500" dirty="0">
                          <a:effectLst/>
                        </a:rPr>
                        <a:t>Periodos  electorales a supervisar</a:t>
                      </a:r>
                      <a:endParaRPr lang="es-MX" sz="1500" dirty="0">
                        <a:effectLst/>
                      </a:endParaRPr>
                    </a:p>
                    <a:p>
                      <a:pPr algn="ctr">
                        <a:lnSpc>
                          <a:spcPct val="115000"/>
                        </a:lnSpc>
                        <a:spcAft>
                          <a:spcPts val="0"/>
                        </a:spcAft>
                      </a:pPr>
                      <a:r>
                        <a:rPr lang="es-ES" sz="1000" dirty="0">
                          <a:effectLst/>
                        </a:rPr>
                        <a:t> </a:t>
                      </a:r>
                      <a:endParaRPr lang="es-MX" sz="1200" dirty="0">
                        <a:effectLst/>
                        <a:latin typeface="Times New Roman"/>
                        <a:ea typeface="Times New Roman"/>
                        <a:cs typeface="Times New Roman"/>
                      </a:endParaRPr>
                    </a:p>
                  </a:txBody>
                  <a:tcPr marL="43139" marR="43139" marT="0" marB="0"/>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1922951">
                <a:tc vMerge="1">
                  <a:txBody>
                    <a:bodyPr/>
                    <a:lstStyle/>
                    <a:p>
                      <a:endParaRPr lang="es-MX"/>
                    </a:p>
                  </a:txBody>
                  <a:tcPr/>
                </a:tc>
                <a:tc vMerge="1">
                  <a:txBody>
                    <a:bodyPr/>
                    <a:lstStyle/>
                    <a:p>
                      <a:endParaRPr lang="es-MX"/>
                    </a:p>
                  </a:txBody>
                  <a:tcPr/>
                </a:tc>
                <a:tc>
                  <a:txBody>
                    <a:bodyPr/>
                    <a:lstStyle/>
                    <a:p>
                      <a:pPr algn="ctr">
                        <a:lnSpc>
                          <a:spcPct val="115000"/>
                        </a:lnSpc>
                        <a:spcAft>
                          <a:spcPts val="0"/>
                        </a:spcAft>
                      </a:pPr>
                      <a:r>
                        <a:rPr lang="es-ES" sz="1000">
                          <a:effectLst/>
                        </a:rPr>
                        <a:t>Apoyo  ciudadano </a:t>
                      </a:r>
                      <a:endParaRPr lang="es-MX" sz="1200">
                        <a:effectLst/>
                        <a:latin typeface="Times New Roman"/>
                        <a:ea typeface="Times New Roman"/>
                        <a:cs typeface="Times New Roman"/>
                      </a:endParaRPr>
                    </a:p>
                  </a:txBody>
                  <a:tcPr marL="43139" marR="43139" marT="0" marB="0" anchor="ctr"/>
                </a:tc>
                <a:tc>
                  <a:txBody>
                    <a:bodyPr/>
                    <a:lstStyle/>
                    <a:p>
                      <a:pPr>
                        <a:lnSpc>
                          <a:spcPct val="115000"/>
                        </a:lnSpc>
                        <a:spcAft>
                          <a:spcPts val="0"/>
                        </a:spcAft>
                      </a:pPr>
                      <a:r>
                        <a:rPr lang="es-ES" sz="1000">
                          <a:effectLst/>
                        </a:rPr>
                        <a:t> </a:t>
                      </a:r>
                      <a:endParaRPr lang="es-MX" sz="1200">
                        <a:effectLst/>
                      </a:endParaRPr>
                    </a:p>
                    <a:p>
                      <a:pPr>
                        <a:lnSpc>
                          <a:spcPct val="115000"/>
                        </a:lnSpc>
                        <a:spcAft>
                          <a:spcPts val="0"/>
                        </a:spcAft>
                      </a:pPr>
                      <a:r>
                        <a:rPr lang="es-ES" sz="1000">
                          <a:effectLst/>
                        </a:rPr>
                        <a:t> </a:t>
                      </a:r>
                      <a:endParaRPr lang="es-MX" sz="1200">
                        <a:effectLst/>
                      </a:endParaRPr>
                    </a:p>
                    <a:p>
                      <a:pPr>
                        <a:lnSpc>
                          <a:spcPct val="115000"/>
                        </a:lnSpc>
                        <a:spcAft>
                          <a:spcPts val="0"/>
                        </a:spcAft>
                      </a:pPr>
                      <a:r>
                        <a:rPr lang="es-ES" sz="1000">
                          <a:effectLst/>
                        </a:rPr>
                        <a:t> </a:t>
                      </a:r>
                      <a:endParaRPr lang="es-MX" sz="1200">
                        <a:effectLst/>
                      </a:endParaRPr>
                    </a:p>
                    <a:p>
                      <a:pPr>
                        <a:lnSpc>
                          <a:spcPct val="115000"/>
                        </a:lnSpc>
                        <a:spcAft>
                          <a:spcPts val="0"/>
                        </a:spcAft>
                      </a:pPr>
                      <a:r>
                        <a:rPr lang="es-ES" sz="1000">
                          <a:effectLst/>
                        </a:rPr>
                        <a:t> </a:t>
                      </a:r>
                      <a:endParaRPr lang="es-MX" sz="1200">
                        <a:effectLst/>
                      </a:endParaRPr>
                    </a:p>
                    <a:p>
                      <a:pPr>
                        <a:lnSpc>
                          <a:spcPct val="115000"/>
                        </a:lnSpc>
                        <a:spcAft>
                          <a:spcPts val="0"/>
                        </a:spcAft>
                      </a:pPr>
                      <a:r>
                        <a:rPr lang="es-ES" sz="1000">
                          <a:effectLst/>
                        </a:rPr>
                        <a:t> </a:t>
                      </a:r>
                      <a:endParaRPr lang="es-MX" sz="1200">
                        <a:effectLst/>
                      </a:endParaRPr>
                    </a:p>
                    <a:p>
                      <a:pPr algn="ctr">
                        <a:lnSpc>
                          <a:spcPct val="115000"/>
                        </a:lnSpc>
                        <a:spcAft>
                          <a:spcPts val="0"/>
                        </a:spcAft>
                      </a:pPr>
                      <a:r>
                        <a:rPr lang="es-ES" sz="1000">
                          <a:effectLst/>
                        </a:rPr>
                        <a:t>Precampaña</a:t>
                      </a:r>
                      <a:endParaRPr lang="es-MX" sz="1200">
                        <a:effectLst/>
                      </a:endParaRPr>
                    </a:p>
                    <a:p>
                      <a:pPr algn="ctr">
                        <a:lnSpc>
                          <a:spcPct val="115000"/>
                        </a:lnSpc>
                        <a:spcAft>
                          <a:spcPts val="0"/>
                        </a:spcAft>
                      </a:pPr>
                      <a:r>
                        <a:rPr lang="es-ES" sz="1000">
                          <a:effectLst/>
                        </a:rPr>
                        <a:t> </a:t>
                      </a:r>
                      <a:endParaRPr lang="es-MX" sz="1200">
                        <a:effectLst/>
                        <a:latin typeface="Times New Roman"/>
                        <a:ea typeface="Times New Roman"/>
                        <a:cs typeface="Times New Roman"/>
                      </a:endParaRPr>
                    </a:p>
                  </a:txBody>
                  <a:tcPr marL="43139" marR="43139" marT="0" marB="0"/>
                </a:tc>
                <a:tc>
                  <a:txBody>
                    <a:bodyPr/>
                    <a:lstStyle/>
                    <a:p>
                      <a:pPr algn="ctr">
                        <a:lnSpc>
                          <a:spcPct val="115000"/>
                        </a:lnSpc>
                        <a:spcAft>
                          <a:spcPts val="0"/>
                        </a:spcAft>
                      </a:pPr>
                      <a:r>
                        <a:rPr lang="es-ES" sz="1000">
                          <a:effectLst/>
                        </a:rPr>
                        <a:t>Retiro de propaganda precampaña y apoyo ciudadano</a:t>
                      </a:r>
                      <a:endParaRPr lang="es-MX" sz="1200">
                        <a:effectLst/>
                      </a:endParaRPr>
                    </a:p>
                    <a:p>
                      <a:pPr algn="ctr">
                        <a:lnSpc>
                          <a:spcPct val="115000"/>
                        </a:lnSpc>
                        <a:spcAft>
                          <a:spcPts val="0"/>
                        </a:spcAft>
                      </a:pPr>
                      <a:r>
                        <a:rPr lang="es-ES" sz="1000">
                          <a:effectLst/>
                        </a:rPr>
                        <a:t>(7 días </a:t>
                      </a:r>
                      <a:endParaRPr lang="es-MX" sz="1200">
                        <a:effectLst/>
                      </a:endParaRPr>
                    </a:p>
                    <a:p>
                      <a:pPr algn="ctr">
                        <a:lnSpc>
                          <a:spcPct val="115000"/>
                        </a:lnSpc>
                        <a:spcAft>
                          <a:spcPts val="0"/>
                        </a:spcAft>
                      </a:pPr>
                      <a:r>
                        <a:rPr lang="es-ES" sz="1000">
                          <a:effectLst/>
                        </a:rPr>
                        <a:t>Posteriores a la conclusión del periodo de precampaña y apoyo ciudadano)</a:t>
                      </a:r>
                      <a:endParaRPr lang="es-MX" sz="1200">
                        <a:effectLst/>
                        <a:latin typeface="Times New Roman"/>
                        <a:ea typeface="Times New Roman"/>
                        <a:cs typeface="Times New Roman"/>
                      </a:endParaRPr>
                    </a:p>
                  </a:txBody>
                  <a:tcPr marL="43139" marR="43139" marT="0" marB="0" anchor="ctr"/>
                </a:tc>
                <a:tc>
                  <a:txBody>
                    <a:bodyPr/>
                    <a:lstStyle/>
                    <a:p>
                      <a:pPr algn="ctr">
                        <a:lnSpc>
                          <a:spcPct val="115000"/>
                        </a:lnSpc>
                        <a:spcAft>
                          <a:spcPts val="0"/>
                        </a:spcAft>
                      </a:pPr>
                      <a:r>
                        <a:rPr lang="es-ES" sz="1000">
                          <a:effectLst/>
                        </a:rPr>
                        <a:t>Intercampaña o Veda</a:t>
                      </a:r>
                      <a:endParaRPr lang="es-MX" sz="1200">
                        <a:effectLst/>
                        <a:latin typeface="Times New Roman"/>
                        <a:ea typeface="Times New Roman"/>
                        <a:cs typeface="Times New Roman"/>
                      </a:endParaRPr>
                    </a:p>
                  </a:txBody>
                  <a:tcPr marL="43139" marR="43139" marT="0" marB="0" anchor="ctr"/>
                </a:tc>
                <a:tc>
                  <a:txBody>
                    <a:bodyPr/>
                    <a:lstStyle/>
                    <a:p>
                      <a:pPr algn="ctr">
                        <a:lnSpc>
                          <a:spcPct val="115000"/>
                        </a:lnSpc>
                        <a:spcAft>
                          <a:spcPts val="0"/>
                        </a:spcAft>
                      </a:pPr>
                      <a:r>
                        <a:rPr lang="es-ES" sz="1000">
                          <a:effectLst/>
                        </a:rPr>
                        <a:t>Campaña </a:t>
                      </a:r>
                      <a:endParaRPr lang="es-MX" sz="1200">
                        <a:effectLst/>
                        <a:latin typeface="Times New Roman"/>
                        <a:ea typeface="Times New Roman"/>
                        <a:cs typeface="Times New Roman"/>
                      </a:endParaRPr>
                    </a:p>
                  </a:txBody>
                  <a:tcPr marL="43139" marR="43139" marT="0" marB="0" anchor="ctr"/>
                </a:tc>
                <a:tc>
                  <a:txBody>
                    <a:bodyPr/>
                    <a:lstStyle/>
                    <a:p>
                      <a:pPr algn="ctr">
                        <a:lnSpc>
                          <a:spcPct val="115000"/>
                        </a:lnSpc>
                        <a:spcAft>
                          <a:spcPts val="0"/>
                        </a:spcAft>
                      </a:pPr>
                      <a:r>
                        <a:rPr lang="es-ES" sz="1000">
                          <a:effectLst/>
                        </a:rPr>
                        <a:t>Exterior de la casilla </a:t>
                      </a:r>
                      <a:endParaRPr lang="es-MX" sz="1200">
                        <a:effectLst/>
                        <a:latin typeface="Times New Roman"/>
                        <a:ea typeface="Times New Roman"/>
                        <a:cs typeface="Times New Roman"/>
                      </a:endParaRPr>
                    </a:p>
                  </a:txBody>
                  <a:tcPr marL="43139" marR="43139" marT="0" marB="0" anchor="ctr"/>
                </a:tc>
                <a:tc>
                  <a:txBody>
                    <a:bodyPr/>
                    <a:lstStyle/>
                    <a:p>
                      <a:pPr algn="ctr">
                        <a:lnSpc>
                          <a:spcPct val="115000"/>
                        </a:lnSpc>
                        <a:spcAft>
                          <a:spcPts val="0"/>
                        </a:spcAft>
                      </a:pPr>
                      <a:r>
                        <a:rPr lang="es-ES" sz="1000">
                          <a:effectLst/>
                        </a:rPr>
                        <a:t>Día de la elección </a:t>
                      </a:r>
                      <a:endParaRPr lang="es-MX" sz="1200">
                        <a:effectLst/>
                        <a:latin typeface="Times New Roman"/>
                        <a:ea typeface="Times New Roman"/>
                        <a:cs typeface="Times New Roman"/>
                      </a:endParaRPr>
                    </a:p>
                  </a:txBody>
                  <a:tcPr marL="43139" marR="43139" marT="0" marB="0" anchor="ctr"/>
                </a:tc>
                <a:tc>
                  <a:txBody>
                    <a:bodyPr/>
                    <a:lstStyle/>
                    <a:p>
                      <a:pPr algn="ctr">
                        <a:lnSpc>
                          <a:spcPct val="115000"/>
                        </a:lnSpc>
                        <a:spcAft>
                          <a:spcPts val="0"/>
                        </a:spcAft>
                      </a:pPr>
                      <a:r>
                        <a:rPr lang="es-ES" sz="1000">
                          <a:effectLst/>
                        </a:rPr>
                        <a:t> </a:t>
                      </a:r>
                      <a:endParaRPr lang="es-MX" sz="1200">
                        <a:effectLst/>
                      </a:endParaRPr>
                    </a:p>
                    <a:p>
                      <a:pPr algn="ctr">
                        <a:lnSpc>
                          <a:spcPct val="115000"/>
                        </a:lnSpc>
                        <a:spcAft>
                          <a:spcPts val="0"/>
                        </a:spcAft>
                      </a:pPr>
                      <a:r>
                        <a:rPr lang="es-ES" sz="1000">
                          <a:effectLst/>
                        </a:rPr>
                        <a:t> </a:t>
                      </a:r>
                      <a:endParaRPr lang="es-MX" sz="1200">
                        <a:effectLst/>
                      </a:endParaRPr>
                    </a:p>
                    <a:p>
                      <a:pPr algn="ctr">
                        <a:lnSpc>
                          <a:spcPct val="115000"/>
                        </a:lnSpc>
                        <a:spcAft>
                          <a:spcPts val="0"/>
                        </a:spcAft>
                      </a:pPr>
                      <a:r>
                        <a:rPr lang="es-ES" sz="1000">
                          <a:effectLst/>
                        </a:rPr>
                        <a:t>Dentro de 7 días posteriores a la jornada electoral</a:t>
                      </a:r>
                      <a:endParaRPr lang="es-MX" sz="1200">
                        <a:effectLst/>
                        <a:latin typeface="Times New Roman"/>
                        <a:ea typeface="Times New Roman"/>
                        <a:cs typeface="Times New Roman"/>
                      </a:endParaRPr>
                    </a:p>
                  </a:txBody>
                  <a:tcPr marL="43139" marR="43139" marT="0" marB="0"/>
                </a:tc>
              </a:tr>
              <a:tr h="381958">
                <a:tc rowSpan="2">
                  <a:txBody>
                    <a:bodyPr/>
                    <a:lstStyle/>
                    <a:p>
                      <a:pPr algn="ctr">
                        <a:lnSpc>
                          <a:spcPct val="115000"/>
                        </a:lnSpc>
                        <a:spcAft>
                          <a:spcPts val="0"/>
                        </a:spcAft>
                      </a:pPr>
                      <a:r>
                        <a:rPr lang="es-ES" sz="1000">
                          <a:effectLst/>
                        </a:rPr>
                        <a:t>Diputados y  Presidente Municipal</a:t>
                      </a:r>
                      <a:endParaRPr lang="es-MX" sz="1200">
                        <a:effectLst/>
                        <a:latin typeface="Times New Roman"/>
                        <a:ea typeface="Times New Roman"/>
                        <a:cs typeface="Times New Roman"/>
                      </a:endParaRPr>
                    </a:p>
                  </a:txBody>
                  <a:tcPr marL="43139" marR="43139" marT="0" marB="0" anchor="ctr"/>
                </a:tc>
                <a:tc>
                  <a:txBody>
                    <a:bodyPr/>
                    <a:lstStyle/>
                    <a:p>
                      <a:pPr algn="ctr">
                        <a:lnSpc>
                          <a:spcPct val="115000"/>
                        </a:lnSpc>
                        <a:spcAft>
                          <a:spcPts val="0"/>
                        </a:spcAft>
                      </a:pPr>
                      <a:r>
                        <a:rPr lang="es-ES" sz="1500" dirty="0">
                          <a:effectLst/>
                        </a:rPr>
                        <a:t>Inicio</a:t>
                      </a:r>
                      <a:endParaRPr lang="es-MX" sz="1500" dirty="0">
                        <a:effectLst/>
                        <a:latin typeface="Times New Roman"/>
                        <a:ea typeface="Times New Roman"/>
                        <a:cs typeface="Times New Roman"/>
                      </a:endParaRPr>
                    </a:p>
                  </a:txBody>
                  <a:tcPr marL="43139" marR="43139" marT="0" marB="0" anchor="ctr"/>
                </a:tc>
                <a:tc>
                  <a:txBody>
                    <a:bodyPr/>
                    <a:lstStyle/>
                    <a:p>
                      <a:pPr algn="ctr">
                        <a:lnSpc>
                          <a:spcPct val="115000"/>
                        </a:lnSpc>
                        <a:spcAft>
                          <a:spcPts val="0"/>
                        </a:spcAft>
                      </a:pPr>
                      <a:r>
                        <a:rPr lang="es-ES" sz="1000" dirty="0">
                          <a:effectLst/>
                        </a:rPr>
                        <a:t>8 de enero</a:t>
                      </a:r>
                      <a:endParaRPr lang="es-MX" sz="1200" dirty="0">
                        <a:effectLst/>
                        <a:latin typeface="Times New Roman"/>
                        <a:ea typeface="Times New Roman"/>
                        <a:cs typeface="Times New Roman"/>
                      </a:endParaRPr>
                    </a:p>
                  </a:txBody>
                  <a:tcPr marL="43139" marR="43139" marT="0" marB="0" anchor="b"/>
                </a:tc>
                <a:tc>
                  <a:txBody>
                    <a:bodyPr/>
                    <a:lstStyle/>
                    <a:p>
                      <a:pPr algn="ctr">
                        <a:lnSpc>
                          <a:spcPct val="115000"/>
                        </a:lnSpc>
                        <a:spcAft>
                          <a:spcPts val="0"/>
                        </a:spcAft>
                      </a:pPr>
                      <a:r>
                        <a:rPr lang="es-ES" sz="1000" dirty="0">
                          <a:effectLst/>
                        </a:rPr>
                        <a:t>13 de enero</a:t>
                      </a:r>
                      <a:endParaRPr lang="es-MX" sz="1200" dirty="0">
                        <a:effectLst/>
                        <a:latin typeface="Times New Roman"/>
                        <a:ea typeface="Times New Roman"/>
                        <a:cs typeface="Times New Roman"/>
                      </a:endParaRPr>
                    </a:p>
                  </a:txBody>
                  <a:tcPr marL="43139" marR="43139" marT="0" marB="0" anchor="b"/>
                </a:tc>
                <a:tc>
                  <a:txBody>
                    <a:bodyPr/>
                    <a:lstStyle/>
                    <a:p>
                      <a:pPr algn="ctr">
                        <a:lnSpc>
                          <a:spcPct val="115000"/>
                        </a:lnSpc>
                        <a:spcAft>
                          <a:spcPts val="0"/>
                        </a:spcAft>
                      </a:pPr>
                      <a:r>
                        <a:rPr lang="es-ES" sz="1000" dirty="0">
                          <a:effectLst/>
                        </a:rPr>
                        <a:t>12 de Febrero</a:t>
                      </a:r>
                      <a:endParaRPr lang="es-MX" sz="1200" dirty="0">
                        <a:effectLst/>
                        <a:latin typeface="Times New Roman"/>
                        <a:ea typeface="Times New Roman"/>
                        <a:cs typeface="Times New Roman"/>
                      </a:endParaRPr>
                    </a:p>
                  </a:txBody>
                  <a:tcPr marL="43139" marR="43139" marT="0" marB="0" anchor="b"/>
                </a:tc>
                <a:tc>
                  <a:txBody>
                    <a:bodyPr/>
                    <a:lstStyle/>
                    <a:p>
                      <a:pPr algn="ctr">
                        <a:lnSpc>
                          <a:spcPct val="115000"/>
                        </a:lnSpc>
                        <a:spcAft>
                          <a:spcPts val="0"/>
                        </a:spcAft>
                      </a:pPr>
                      <a:r>
                        <a:rPr lang="es-ES" sz="1000" dirty="0">
                          <a:effectLst/>
                        </a:rPr>
                        <a:t>12 de febrero</a:t>
                      </a:r>
                      <a:endParaRPr lang="es-MX" sz="1200" dirty="0">
                        <a:effectLst/>
                        <a:latin typeface="Times New Roman"/>
                        <a:ea typeface="Times New Roman"/>
                        <a:cs typeface="Times New Roman"/>
                      </a:endParaRPr>
                    </a:p>
                  </a:txBody>
                  <a:tcPr marL="43139" marR="43139" marT="0" marB="0" anchor="b"/>
                </a:tc>
                <a:tc>
                  <a:txBody>
                    <a:bodyPr/>
                    <a:lstStyle/>
                    <a:p>
                      <a:pPr algn="ctr">
                        <a:lnSpc>
                          <a:spcPct val="115000"/>
                        </a:lnSpc>
                        <a:spcAft>
                          <a:spcPts val="0"/>
                        </a:spcAft>
                      </a:pPr>
                      <a:r>
                        <a:rPr lang="es-ES" sz="1000" dirty="0">
                          <a:effectLst/>
                        </a:rPr>
                        <a:t>14 de mayo</a:t>
                      </a:r>
                      <a:endParaRPr lang="es-MX" sz="1200" dirty="0">
                        <a:effectLst/>
                        <a:latin typeface="Times New Roman"/>
                        <a:ea typeface="Times New Roman"/>
                        <a:cs typeface="Times New Roman"/>
                      </a:endParaRPr>
                    </a:p>
                  </a:txBody>
                  <a:tcPr marL="43139" marR="43139" marT="0" marB="0" anchor="b"/>
                </a:tc>
                <a:tc>
                  <a:txBody>
                    <a:bodyPr/>
                    <a:lstStyle/>
                    <a:p>
                      <a:pPr algn="ctr">
                        <a:lnSpc>
                          <a:spcPct val="115000"/>
                        </a:lnSpc>
                        <a:spcAft>
                          <a:spcPts val="0"/>
                        </a:spcAft>
                      </a:pPr>
                      <a:r>
                        <a:rPr lang="es-ES" sz="1000" dirty="0">
                          <a:effectLst/>
                        </a:rPr>
                        <a:t>28 de junio</a:t>
                      </a:r>
                      <a:endParaRPr lang="es-MX" sz="1200" dirty="0">
                        <a:effectLst/>
                        <a:latin typeface="Times New Roman"/>
                        <a:ea typeface="Times New Roman"/>
                        <a:cs typeface="Times New Roman"/>
                      </a:endParaRPr>
                    </a:p>
                  </a:txBody>
                  <a:tcPr marL="43139" marR="43139" marT="0" marB="0" anchor="ctr"/>
                </a:tc>
                <a:tc rowSpan="2">
                  <a:txBody>
                    <a:bodyPr/>
                    <a:lstStyle/>
                    <a:p>
                      <a:pPr algn="ctr">
                        <a:lnSpc>
                          <a:spcPct val="115000"/>
                        </a:lnSpc>
                        <a:spcAft>
                          <a:spcPts val="0"/>
                        </a:spcAft>
                      </a:pPr>
                      <a:r>
                        <a:rPr lang="es-ES" sz="1000" dirty="0">
                          <a:effectLst/>
                        </a:rPr>
                        <a:t>1 de julio de 2018</a:t>
                      </a:r>
                      <a:endParaRPr lang="es-MX" sz="1200" dirty="0">
                        <a:effectLst/>
                        <a:latin typeface="Times New Roman"/>
                        <a:ea typeface="Times New Roman"/>
                        <a:cs typeface="Times New Roman"/>
                      </a:endParaRPr>
                    </a:p>
                  </a:txBody>
                  <a:tcPr marL="43139" marR="43139" marT="0" marB="0" anchor="ctr"/>
                </a:tc>
                <a:tc>
                  <a:txBody>
                    <a:bodyPr/>
                    <a:lstStyle/>
                    <a:p>
                      <a:pPr algn="ctr">
                        <a:lnSpc>
                          <a:spcPct val="115000"/>
                        </a:lnSpc>
                        <a:spcAft>
                          <a:spcPts val="0"/>
                        </a:spcAft>
                      </a:pPr>
                      <a:r>
                        <a:rPr lang="es-ES" sz="1000" dirty="0">
                          <a:effectLst/>
                        </a:rPr>
                        <a:t> </a:t>
                      </a:r>
                      <a:endParaRPr lang="es-MX" sz="1200" dirty="0">
                        <a:effectLst/>
                      </a:endParaRPr>
                    </a:p>
                    <a:p>
                      <a:pPr algn="ctr">
                        <a:lnSpc>
                          <a:spcPct val="115000"/>
                        </a:lnSpc>
                        <a:spcAft>
                          <a:spcPts val="0"/>
                        </a:spcAft>
                      </a:pPr>
                      <a:r>
                        <a:rPr lang="es-ES" sz="1000" dirty="0">
                          <a:effectLst/>
                        </a:rPr>
                        <a:t>8 de julio</a:t>
                      </a:r>
                      <a:endParaRPr lang="es-MX" sz="1200" dirty="0">
                        <a:effectLst/>
                        <a:latin typeface="Times New Roman"/>
                        <a:ea typeface="Times New Roman"/>
                        <a:cs typeface="Times New Roman"/>
                      </a:endParaRPr>
                    </a:p>
                  </a:txBody>
                  <a:tcPr marL="43139" marR="43139" marT="0" marB="0"/>
                </a:tc>
              </a:tr>
              <a:tr h="311042">
                <a:tc vMerge="1">
                  <a:txBody>
                    <a:bodyPr/>
                    <a:lstStyle/>
                    <a:p>
                      <a:endParaRPr lang="es-MX"/>
                    </a:p>
                  </a:txBody>
                  <a:tcPr/>
                </a:tc>
                <a:tc>
                  <a:txBody>
                    <a:bodyPr/>
                    <a:lstStyle/>
                    <a:p>
                      <a:pPr algn="ctr">
                        <a:lnSpc>
                          <a:spcPct val="115000"/>
                        </a:lnSpc>
                        <a:spcAft>
                          <a:spcPts val="0"/>
                        </a:spcAft>
                      </a:pPr>
                      <a:r>
                        <a:rPr lang="es-ES" sz="1500" dirty="0">
                          <a:effectLst/>
                        </a:rPr>
                        <a:t>Fin</a:t>
                      </a:r>
                      <a:endParaRPr lang="es-MX" sz="1500" dirty="0">
                        <a:effectLst/>
                        <a:latin typeface="Times New Roman"/>
                        <a:ea typeface="Times New Roman"/>
                        <a:cs typeface="Times New Roman"/>
                      </a:endParaRPr>
                    </a:p>
                  </a:txBody>
                  <a:tcPr marL="43139" marR="43139" marT="0" marB="0" anchor="ctr"/>
                </a:tc>
                <a:tc>
                  <a:txBody>
                    <a:bodyPr/>
                    <a:lstStyle/>
                    <a:p>
                      <a:pPr algn="ctr">
                        <a:lnSpc>
                          <a:spcPct val="115000"/>
                        </a:lnSpc>
                        <a:spcAft>
                          <a:spcPts val="0"/>
                        </a:spcAft>
                      </a:pPr>
                      <a:r>
                        <a:rPr lang="es-ES" sz="1000" dirty="0">
                          <a:effectLst/>
                        </a:rPr>
                        <a:t>6 de febrero</a:t>
                      </a:r>
                      <a:endParaRPr lang="es-MX" sz="1200" dirty="0">
                        <a:effectLst/>
                        <a:latin typeface="Times New Roman"/>
                        <a:ea typeface="Times New Roman"/>
                        <a:cs typeface="Times New Roman"/>
                      </a:endParaRPr>
                    </a:p>
                  </a:txBody>
                  <a:tcPr marL="43139" marR="43139" marT="0" marB="0" anchor="b"/>
                </a:tc>
                <a:tc>
                  <a:txBody>
                    <a:bodyPr/>
                    <a:lstStyle/>
                    <a:p>
                      <a:pPr algn="ctr">
                        <a:lnSpc>
                          <a:spcPct val="115000"/>
                        </a:lnSpc>
                        <a:spcAft>
                          <a:spcPts val="0"/>
                        </a:spcAft>
                      </a:pPr>
                      <a:r>
                        <a:rPr lang="es-ES" sz="1000" dirty="0">
                          <a:effectLst/>
                        </a:rPr>
                        <a:t>11 de febrero</a:t>
                      </a:r>
                      <a:endParaRPr lang="es-MX" sz="1200" dirty="0">
                        <a:effectLst/>
                        <a:latin typeface="Times New Roman"/>
                        <a:ea typeface="Times New Roman"/>
                        <a:cs typeface="Times New Roman"/>
                      </a:endParaRPr>
                    </a:p>
                  </a:txBody>
                  <a:tcPr marL="43139" marR="43139" marT="0" marB="0" anchor="b"/>
                </a:tc>
                <a:tc>
                  <a:txBody>
                    <a:bodyPr/>
                    <a:lstStyle/>
                    <a:p>
                      <a:pPr algn="ctr">
                        <a:lnSpc>
                          <a:spcPct val="115000"/>
                        </a:lnSpc>
                        <a:spcAft>
                          <a:spcPts val="0"/>
                        </a:spcAft>
                      </a:pPr>
                      <a:r>
                        <a:rPr lang="es-ES" sz="1000" dirty="0">
                          <a:effectLst/>
                        </a:rPr>
                        <a:t>18 De Febrero</a:t>
                      </a:r>
                      <a:endParaRPr lang="es-MX" sz="1200" dirty="0">
                        <a:effectLst/>
                        <a:latin typeface="Times New Roman"/>
                        <a:ea typeface="Times New Roman"/>
                        <a:cs typeface="Times New Roman"/>
                      </a:endParaRPr>
                    </a:p>
                  </a:txBody>
                  <a:tcPr marL="43139" marR="43139" marT="0" marB="0" anchor="b"/>
                </a:tc>
                <a:tc>
                  <a:txBody>
                    <a:bodyPr/>
                    <a:lstStyle/>
                    <a:p>
                      <a:pPr algn="ctr">
                        <a:lnSpc>
                          <a:spcPct val="115000"/>
                        </a:lnSpc>
                        <a:spcAft>
                          <a:spcPts val="0"/>
                        </a:spcAft>
                      </a:pPr>
                      <a:r>
                        <a:rPr lang="es-ES" sz="1000" dirty="0">
                          <a:effectLst/>
                        </a:rPr>
                        <a:t>13 de mayo</a:t>
                      </a:r>
                      <a:endParaRPr lang="es-MX" sz="1200" dirty="0">
                        <a:effectLst/>
                        <a:latin typeface="Times New Roman"/>
                        <a:ea typeface="Times New Roman"/>
                        <a:cs typeface="Times New Roman"/>
                      </a:endParaRPr>
                    </a:p>
                  </a:txBody>
                  <a:tcPr marL="43139" marR="43139" marT="0" marB="0" anchor="b"/>
                </a:tc>
                <a:tc>
                  <a:txBody>
                    <a:bodyPr/>
                    <a:lstStyle/>
                    <a:p>
                      <a:pPr algn="ctr">
                        <a:lnSpc>
                          <a:spcPct val="115000"/>
                        </a:lnSpc>
                        <a:spcAft>
                          <a:spcPts val="0"/>
                        </a:spcAft>
                      </a:pPr>
                      <a:r>
                        <a:rPr lang="es-ES" sz="1000" dirty="0">
                          <a:effectLst/>
                        </a:rPr>
                        <a:t>27 de junio</a:t>
                      </a:r>
                      <a:endParaRPr lang="es-MX" sz="1200" dirty="0">
                        <a:effectLst/>
                        <a:latin typeface="Times New Roman"/>
                        <a:ea typeface="Times New Roman"/>
                        <a:cs typeface="Times New Roman"/>
                      </a:endParaRPr>
                    </a:p>
                  </a:txBody>
                  <a:tcPr marL="43139" marR="43139" marT="0" marB="0" anchor="b"/>
                </a:tc>
                <a:tc>
                  <a:txBody>
                    <a:bodyPr/>
                    <a:lstStyle/>
                    <a:p>
                      <a:pPr algn="ctr">
                        <a:lnSpc>
                          <a:spcPct val="115000"/>
                        </a:lnSpc>
                        <a:spcAft>
                          <a:spcPts val="0"/>
                        </a:spcAft>
                      </a:pPr>
                      <a:r>
                        <a:rPr lang="es-ES" sz="1000" dirty="0">
                          <a:effectLst/>
                        </a:rPr>
                        <a:t>30 de junio</a:t>
                      </a:r>
                      <a:endParaRPr lang="es-MX" sz="1200" dirty="0">
                        <a:effectLst/>
                        <a:latin typeface="Times New Roman"/>
                        <a:ea typeface="Times New Roman"/>
                        <a:cs typeface="Times New Roman"/>
                      </a:endParaRPr>
                    </a:p>
                  </a:txBody>
                  <a:tcPr marL="43139" marR="43139" marT="0" marB="0" anchor="b"/>
                </a:tc>
                <a:tc vMerge="1">
                  <a:txBody>
                    <a:bodyPr/>
                    <a:lstStyle/>
                    <a:p>
                      <a:endParaRPr lang="es-MX"/>
                    </a:p>
                  </a:txBody>
                  <a:tcPr/>
                </a:tc>
                <a:tc>
                  <a:txBody>
                    <a:bodyPr/>
                    <a:lstStyle/>
                    <a:p>
                      <a:pPr algn="ctr">
                        <a:lnSpc>
                          <a:spcPct val="115000"/>
                        </a:lnSpc>
                        <a:spcAft>
                          <a:spcPts val="0"/>
                        </a:spcAft>
                      </a:pPr>
                      <a:r>
                        <a:rPr lang="es-ES" sz="1000" dirty="0">
                          <a:effectLst/>
                        </a:rPr>
                        <a:t> </a:t>
                      </a:r>
                      <a:endParaRPr lang="es-MX" sz="1200" dirty="0">
                        <a:effectLst/>
                        <a:latin typeface="Times New Roman"/>
                        <a:ea typeface="Times New Roman"/>
                        <a:cs typeface="Times New Roman"/>
                      </a:endParaRPr>
                    </a:p>
                  </a:txBody>
                  <a:tcPr marL="43139" marR="43139" marT="0" marB="0"/>
                </a:tc>
              </a:tr>
            </a:tbl>
          </a:graphicData>
        </a:graphic>
      </p:graphicFrame>
      <p:sp>
        <p:nvSpPr>
          <p:cNvPr id="4" name="3 Rectángulo"/>
          <p:cNvSpPr/>
          <p:nvPr/>
        </p:nvSpPr>
        <p:spPr>
          <a:xfrm>
            <a:off x="2080975" y="4856763"/>
            <a:ext cx="7773274" cy="306993"/>
          </a:xfrm>
          <a:prstGeom prst="rect">
            <a:avLst/>
          </a:prstGeom>
        </p:spPr>
        <p:txBody>
          <a:bodyPr wrap="square">
            <a:spAutoFit/>
          </a:bodyPr>
          <a:lstStyle/>
          <a:p>
            <a:pPr defTabSz="912114"/>
            <a:r>
              <a:rPr lang="es-ES" sz="1397" b="1" dirty="0" smtClean="0">
                <a:solidFill>
                  <a:prstClr val="black"/>
                </a:solidFill>
              </a:rPr>
              <a:t>27 </a:t>
            </a:r>
            <a:r>
              <a:rPr lang="es-ES" sz="1397" b="1" dirty="0">
                <a:solidFill>
                  <a:prstClr val="black"/>
                </a:solidFill>
              </a:rPr>
              <a:t>de marzo - 5 de abril</a:t>
            </a:r>
            <a:r>
              <a:rPr lang="es-ES" sz="1397" dirty="0">
                <a:solidFill>
                  <a:prstClr val="black"/>
                </a:solidFill>
              </a:rPr>
              <a:t>= Registro de candidatos a</a:t>
            </a:r>
            <a:r>
              <a:rPr lang="es-ES" sz="1397" b="1" dirty="0">
                <a:solidFill>
                  <a:prstClr val="black"/>
                </a:solidFill>
              </a:rPr>
              <a:t> Diputados y  Presidente Municipal.</a:t>
            </a:r>
            <a:endParaRPr lang="es-MX" sz="1397" dirty="0">
              <a:solidFill>
                <a:prstClr val="black"/>
              </a:solidFill>
            </a:endParaRPr>
          </a:p>
        </p:txBody>
      </p:sp>
      <p:sp>
        <p:nvSpPr>
          <p:cNvPr id="5" name="Marcador de número de diapositiva 4"/>
          <p:cNvSpPr>
            <a:spLocks noGrp="1"/>
          </p:cNvSpPr>
          <p:nvPr>
            <p:ph type="sldNum" sz="quarter" idx="12"/>
          </p:nvPr>
        </p:nvSpPr>
        <p:spPr/>
        <p:txBody>
          <a:bodyPr/>
          <a:lstStyle/>
          <a:p>
            <a:pPr defTabSz="912114"/>
            <a:fld id="{8DE4BFCE-7882-4E75-9580-4F0DD214035D}" type="slidenum">
              <a:rPr lang="es-MX" sz="1795" smtClean="0">
                <a:solidFill>
                  <a:prstClr val="black"/>
                </a:solidFill>
              </a:rPr>
              <a:pPr defTabSz="912114"/>
              <a:t>56</a:t>
            </a:fld>
            <a:endParaRPr lang="es-MX" sz="1795">
              <a:solidFill>
                <a:prstClr val="black"/>
              </a:solidFill>
            </a:endParaRPr>
          </a:p>
        </p:txBody>
      </p:sp>
    </p:spTree>
    <p:extLst>
      <p:ext uri="{BB962C8B-B14F-4D97-AF65-F5344CB8AC3E}">
        <p14:creationId xmlns:p14="http://schemas.microsoft.com/office/powerpoint/2010/main" val="329637110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7 Grupo"/>
          <p:cNvGrpSpPr/>
          <p:nvPr/>
        </p:nvGrpSpPr>
        <p:grpSpPr>
          <a:xfrm>
            <a:off x="1953539" y="681252"/>
            <a:ext cx="2819993" cy="1314357"/>
            <a:chOff x="3275856" y="1052736"/>
            <a:chExt cx="2043097" cy="972600"/>
          </a:xfrm>
        </p:grpSpPr>
        <p:sp>
          <p:nvSpPr>
            <p:cNvPr id="5" name="4 Rectángulo"/>
            <p:cNvSpPr/>
            <p:nvPr/>
          </p:nvSpPr>
          <p:spPr>
            <a:xfrm>
              <a:off x="3275856" y="1052736"/>
              <a:ext cx="2034226" cy="972600"/>
            </a:xfrm>
            <a:prstGeom prst="rect">
              <a:avLst/>
            </a:prstGeom>
            <a:noFill/>
            <a:ln>
              <a:solidFill>
                <a:srgbClr val="BD25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s-MX" sz="1795">
                <a:solidFill>
                  <a:prstClr val="white"/>
                </a:solidFill>
              </a:endParaRPr>
            </a:p>
          </p:txBody>
        </p:sp>
        <p:sp>
          <p:nvSpPr>
            <p:cNvPr id="6" name="5 CuadroTexto"/>
            <p:cNvSpPr txBox="1"/>
            <p:nvPr/>
          </p:nvSpPr>
          <p:spPr>
            <a:xfrm>
              <a:off x="3275856" y="1052736"/>
              <a:ext cx="2034226" cy="192763"/>
            </a:xfrm>
            <a:prstGeom prst="rect">
              <a:avLst/>
            </a:prstGeom>
            <a:noFill/>
          </p:spPr>
          <p:txBody>
            <a:bodyPr wrap="square" rtlCol="0">
              <a:spAutoFit/>
            </a:bodyPr>
            <a:lstStyle/>
            <a:p>
              <a:pPr algn="ctr" defTabSz="912114"/>
              <a:r>
                <a:rPr lang="es-MX" sz="1097" b="1" dirty="0">
                  <a:solidFill>
                    <a:prstClr val="black"/>
                  </a:solidFill>
                </a:rPr>
                <a:t>Monitoreo de Propaganda</a:t>
              </a:r>
            </a:p>
          </p:txBody>
        </p:sp>
        <p:sp>
          <p:nvSpPr>
            <p:cNvPr id="7" name="6 CuadroTexto"/>
            <p:cNvSpPr txBox="1"/>
            <p:nvPr/>
          </p:nvSpPr>
          <p:spPr>
            <a:xfrm>
              <a:off x="3284727" y="1240506"/>
              <a:ext cx="2034226" cy="748238"/>
            </a:xfrm>
            <a:prstGeom prst="rect">
              <a:avLst/>
            </a:prstGeom>
            <a:noFill/>
          </p:spPr>
          <p:txBody>
            <a:bodyPr wrap="square" rtlCol="0">
              <a:spAutoFit/>
            </a:bodyPr>
            <a:lstStyle/>
            <a:p>
              <a:pPr defTabSz="912114"/>
              <a:r>
                <a:rPr lang="es-MX" sz="998" dirty="0">
                  <a:solidFill>
                    <a:prstClr val="black"/>
                  </a:solidFill>
                </a:rPr>
                <a:t>La Comisión de Organización y Vigilancia Electoral  a través de la Coordinación de Organización Electoral instruirá la realización de recorridos de propaganda electoral en Precampaña e </a:t>
              </a:r>
              <a:r>
                <a:rPr lang="es-MX" sz="998" dirty="0" err="1">
                  <a:solidFill>
                    <a:prstClr val="black"/>
                  </a:solidFill>
                </a:rPr>
                <a:t>Intercampaña</a:t>
              </a:r>
              <a:r>
                <a:rPr lang="es-MX" sz="998" dirty="0">
                  <a:solidFill>
                    <a:prstClr val="black"/>
                  </a:solidFill>
                </a:rPr>
                <a:t> y 7 días posteriores a la Jornada Electoral (01 de julio de 2018)</a:t>
              </a:r>
            </a:p>
          </p:txBody>
        </p:sp>
      </p:grpSp>
      <p:sp>
        <p:nvSpPr>
          <p:cNvPr id="9" name="8 Rombo"/>
          <p:cNvSpPr/>
          <p:nvPr/>
        </p:nvSpPr>
        <p:spPr>
          <a:xfrm>
            <a:off x="5372054" y="785727"/>
            <a:ext cx="1648002" cy="1112359"/>
          </a:xfrm>
          <a:prstGeom prst="diamond">
            <a:avLst/>
          </a:prstGeom>
          <a:noFill/>
          <a:ln>
            <a:solidFill>
              <a:srgbClr val="BD25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s-MX" sz="1795">
              <a:solidFill>
                <a:prstClr val="white"/>
              </a:solidFill>
            </a:endParaRPr>
          </a:p>
        </p:txBody>
      </p:sp>
      <p:sp>
        <p:nvSpPr>
          <p:cNvPr id="10" name="9 CuadroTexto"/>
          <p:cNvSpPr txBox="1"/>
          <p:nvPr/>
        </p:nvSpPr>
        <p:spPr>
          <a:xfrm>
            <a:off x="5706131" y="1035590"/>
            <a:ext cx="941715" cy="612631"/>
          </a:xfrm>
          <a:prstGeom prst="rect">
            <a:avLst/>
          </a:prstGeom>
          <a:noFill/>
        </p:spPr>
        <p:txBody>
          <a:bodyPr wrap="square" rtlCol="0">
            <a:spAutoFit/>
          </a:bodyPr>
          <a:lstStyle/>
          <a:p>
            <a:pPr algn="ctr" defTabSz="912114"/>
            <a:r>
              <a:rPr lang="es-MX" sz="1097" dirty="0">
                <a:solidFill>
                  <a:prstClr val="black"/>
                </a:solidFill>
              </a:rPr>
              <a:t>¿Existe propaganda irregular?</a:t>
            </a:r>
          </a:p>
        </p:txBody>
      </p:sp>
      <p:grpSp>
        <p:nvGrpSpPr>
          <p:cNvPr id="15" name="14 Grupo"/>
          <p:cNvGrpSpPr/>
          <p:nvPr/>
        </p:nvGrpSpPr>
        <p:grpSpPr>
          <a:xfrm>
            <a:off x="7647867" y="931769"/>
            <a:ext cx="1883431" cy="871303"/>
            <a:chOff x="3203848" y="2060848"/>
            <a:chExt cx="1728192" cy="787913"/>
          </a:xfrm>
        </p:grpSpPr>
        <p:sp>
          <p:nvSpPr>
            <p:cNvPr id="12" name="11 Rectángulo"/>
            <p:cNvSpPr/>
            <p:nvPr/>
          </p:nvSpPr>
          <p:spPr>
            <a:xfrm>
              <a:off x="3203848" y="2060848"/>
              <a:ext cx="1728192" cy="741768"/>
            </a:xfrm>
            <a:prstGeom prst="rect">
              <a:avLst/>
            </a:prstGeom>
            <a:noFill/>
            <a:ln>
              <a:solidFill>
                <a:srgbClr val="BD25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s-MX" sz="1795">
                <a:solidFill>
                  <a:prstClr val="white"/>
                </a:solidFill>
              </a:endParaRPr>
            </a:p>
          </p:txBody>
        </p:sp>
        <p:sp>
          <p:nvSpPr>
            <p:cNvPr id="14" name="13 CuadroTexto"/>
            <p:cNvSpPr txBox="1"/>
            <p:nvPr/>
          </p:nvSpPr>
          <p:spPr>
            <a:xfrm>
              <a:off x="3203848" y="2154733"/>
              <a:ext cx="1719321" cy="694028"/>
            </a:xfrm>
            <a:prstGeom prst="rect">
              <a:avLst/>
            </a:prstGeom>
            <a:noFill/>
          </p:spPr>
          <p:txBody>
            <a:bodyPr wrap="square" rtlCol="0">
              <a:spAutoFit/>
            </a:bodyPr>
            <a:lstStyle/>
            <a:p>
              <a:pPr algn="ctr" defTabSz="912114"/>
              <a:r>
                <a:rPr lang="es-MX" sz="1097" dirty="0">
                  <a:solidFill>
                    <a:prstClr val="black"/>
                  </a:solidFill>
                </a:rPr>
                <a:t>Se elabora el informe dirigido a la Presidencia Distrital  o Municipal sobre la inexistencia</a:t>
              </a:r>
            </a:p>
          </p:txBody>
        </p:sp>
      </p:grpSp>
      <p:grpSp>
        <p:nvGrpSpPr>
          <p:cNvPr id="19" name="18 Grupo"/>
          <p:cNvGrpSpPr/>
          <p:nvPr/>
        </p:nvGrpSpPr>
        <p:grpSpPr>
          <a:xfrm>
            <a:off x="5264306" y="2356368"/>
            <a:ext cx="1883431" cy="820274"/>
            <a:chOff x="3239852" y="1700808"/>
            <a:chExt cx="1728192" cy="741768"/>
          </a:xfrm>
        </p:grpSpPr>
        <p:sp>
          <p:nvSpPr>
            <p:cNvPr id="17" name="16 Rectángulo"/>
            <p:cNvSpPr/>
            <p:nvPr/>
          </p:nvSpPr>
          <p:spPr>
            <a:xfrm>
              <a:off x="3239852" y="1700808"/>
              <a:ext cx="1728192" cy="741768"/>
            </a:xfrm>
            <a:prstGeom prst="rect">
              <a:avLst/>
            </a:prstGeom>
            <a:noFill/>
            <a:ln>
              <a:solidFill>
                <a:srgbClr val="BD25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s-MX" sz="1097">
                <a:solidFill>
                  <a:prstClr val="white"/>
                </a:solidFill>
              </a:endParaRPr>
            </a:p>
          </p:txBody>
        </p:sp>
        <p:sp>
          <p:nvSpPr>
            <p:cNvPr id="18" name="17 CuadroTexto"/>
            <p:cNvSpPr txBox="1"/>
            <p:nvPr/>
          </p:nvSpPr>
          <p:spPr>
            <a:xfrm>
              <a:off x="3239852" y="1718564"/>
              <a:ext cx="1719321" cy="707886"/>
            </a:xfrm>
            <a:prstGeom prst="rect">
              <a:avLst/>
            </a:prstGeom>
            <a:noFill/>
          </p:spPr>
          <p:txBody>
            <a:bodyPr wrap="square" rtlCol="0">
              <a:spAutoFit/>
            </a:bodyPr>
            <a:lstStyle/>
            <a:p>
              <a:pPr algn="ctr" defTabSz="912114"/>
              <a:r>
                <a:rPr lang="es-MX" sz="1097" dirty="0">
                  <a:solidFill>
                    <a:prstClr val="black"/>
                  </a:solidFill>
                </a:rPr>
                <a:t>Se consigna la propaganda en el formato y se elabora informe a la Presidencia del Consejo Distrital o Municipal</a:t>
              </a:r>
            </a:p>
          </p:txBody>
        </p:sp>
      </p:grpSp>
      <p:grpSp>
        <p:nvGrpSpPr>
          <p:cNvPr id="39" name="38 Grupo"/>
          <p:cNvGrpSpPr/>
          <p:nvPr/>
        </p:nvGrpSpPr>
        <p:grpSpPr>
          <a:xfrm>
            <a:off x="5390739" y="3402723"/>
            <a:ext cx="1648002" cy="1112359"/>
            <a:chOff x="3365008" y="2719028"/>
            <a:chExt cx="1512168" cy="1005899"/>
          </a:xfrm>
        </p:grpSpPr>
        <p:sp>
          <p:nvSpPr>
            <p:cNvPr id="20" name="19 Rombo"/>
            <p:cNvSpPr/>
            <p:nvPr/>
          </p:nvSpPr>
          <p:spPr>
            <a:xfrm>
              <a:off x="3365008" y="2719028"/>
              <a:ext cx="1512168" cy="1005899"/>
            </a:xfrm>
            <a:prstGeom prst="diamond">
              <a:avLst/>
            </a:prstGeom>
            <a:noFill/>
            <a:ln>
              <a:solidFill>
                <a:srgbClr val="BD25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s-MX" sz="1097">
                <a:solidFill>
                  <a:prstClr val="white"/>
                </a:solidFill>
              </a:endParaRPr>
            </a:p>
          </p:txBody>
        </p:sp>
        <p:sp>
          <p:nvSpPr>
            <p:cNvPr id="21" name="20 CuadroTexto"/>
            <p:cNvSpPr txBox="1"/>
            <p:nvPr/>
          </p:nvSpPr>
          <p:spPr>
            <a:xfrm>
              <a:off x="3654184" y="2897512"/>
              <a:ext cx="864096" cy="553998"/>
            </a:xfrm>
            <a:prstGeom prst="rect">
              <a:avLst/>
            </a:prstGeom>
            <a:noFill/>
          </p:spPr>
          <p:txBody>
            <a:bodyPr wrap="square" rtlCol="0">
              <a:spAutoFit/>
            </a:bodyPr>
            <a:lstStyle/>
            <a:p>
              <a:pPr algn="ctr" defTabSz="912114"/>
              <a:r>
                <a:rPr lang="es-MX" sz="1097" dirty="0">
                  <a:solidFill>
                    <a:prstClr val="black"/>
                  </a:solidFill>
                </a:rPr>
                <a:t>¿Quién retiró la propaganda?</a:t>
              </a:r>
            </a:p>
          </p:txBody>
        </p:sp>
      </p:grpSp>
      <p:sp>
        <p:nvSpPr>
          <p:cNvPr id="23" name="22 Rectángulo"/>
          <p:cNvSpPr/>
          <p:nvPr/>
        </p:nvSpPr>
        <p:spPr>
          <a:xfrm>
            <a:off x="2959221" y="4665610"/>
            <a:ext cx="1883431" cy="1124872"/>
          </a:xfrm>
          <a:prstGeom prst="rect">
            <a:avLst/>
          </a:prstGeom>
          <a:noFill/>
          <a:ln>
            <a:solidFill>
              <a:srgbClr val="BD25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r>
              <a:rPr lang="es-MX" sz="1795" dirty="0">
                <a:solidFill>
                  <a:prstClr val="white"/>
                </a:solidFill>
              </a:rPr>
              <a:t>0</a:t>
            </a:r>
          </a:p>
        </p:txBody>
      </p:sp>
      <p:sp>
        <p:nvSpPr>
          <p:cNvPr id="24" name="23 CuadroTexto"/>
          <p:cNvSpPr txBox="1"/>
          <p:nvPr/>
        </p:nvSpPr>
        <p:spPr>
          <a:xfrm>
            <a:off x="2952761" y="4729431"/>
            <a:ext cx="1873763" cy="1105175"/>
          </a:xfrm>
          <a:prstGeom prst="rect">
            <a:avLst/>
          </a:prstGeom>
          <a:noFill/>
        </p:spPr>
        <p:txBody>
          <a:bodyPr wrap="square" rtlCol="0">
            <a:spAutoFit/>
          </a:bodyPr>
          <a:lstStyle/>
          <a:p>
            <a:pPr marL="35910" algn="ctr" defTabSz="912114"/>
            <a:r>
              <a:rPr lang="es-MX" sz="1097" b="1" spc="10" dirty="0">
                <a:solidFill>
                  <a:prstClr val="black"/>
                </a:solidFill>
                <a:cs typeface="Arial" panose="020B0604020202020204" pitchFamily="34" charset="0"/>
              </a:rPr>
              <a:t>Comprobar gastos generados:</a:t>
            </a:r>
          </a:p>
          <a:p>
            <a:pPr marL="35910" indent="-171021" algn="ctr" defTabSz="912114">
              <a:buFontTx/>
              <a:buChar char="-"/>
            </a:pPr>
            <a:r>
              <a:rPr lang="es-MX" sz="1097" spc="10" dirty="0">
                <a:solidFill>
                  <a:prstClr val="black"/>
                </a:solidFill>
                <a:cs typeface="Arial" panose="020B0604020202020204" pitchFamily="34" charset="0"/>
              </a:rPr>
              <a:t>Combustible</a:t>
            </a:r>
          </a:p>
          <a:p>
            <a:pPr marL="35910" indent="-171021" algn="ctr" defTabSz="912114">
              <a:buFontTx/>
              <a:buChar char="-"/>
            </a:pPr>
            <a:r>
              <a:rPr lang="es-MX" sz="1097" spc="10" dirty="0">
                <a:solidFill>
                  <a:prstClr val="black"/>
                </a:solidFill>
                <a:cs typeface="Arial" panose="020B0604020202020204" pitchFamily="34" charset="0"/>
              </a:rPr>
              <a:t>Renta de escaleras</a:t>
            </a:r>
          </a:p>
          <a:p>
            <a:pPr marL="35910" indent="-171021" algn="ctr" defTabSz="912114">
              <a:buFontTx/>
              <a:buChar char="-"/>
            </a:pPr>
            <a:r>
              <a:rPr lang="es-MX" sz="1097" spc="10" dirty="0">
                <a:solidFill>
                  <a:prstClr val="black"/>
                </a:solidFill>
                <a:cs typeface="Arial" panose="020B0604020202020204" pitchFamily="34" charset="0"/>
              </a:rPr>
              <a:t>Comida</a:t>
            </a:r>
          </a:p>
          <a:p>
            <a:pPr marL="35910" indent="-171021" algn="ctr" defTabSz="912114">
              <a:buFontTx/>
              <a:buChar char="-"/>
            </a:pPr>
            <a:r>
              <a:rPr lang="es-MX" sz="1097" spc="10" dirty="0">
                <a:solidFill>
                  <a:prstClr val="black"/>
                </a:solidFill>
                <a:cs typeface="Arial" panose="020B0604020202020204" pitchFamily="34" charset="0"/>
              </a:rPr>
              <a:t>Renta de grúas</a:t>
            </a:r>
          </a:p>
        </p:txBody>
      </p:sp>
      <p:sp>
        <p:nvSpPr>
          <p:cNvPr id="26" name="25 Rectángulo"/>
          <p:cNvSpPr/>
          <p:nvPr/>
        </p:nvSpPr>
        <p:spPr>
          <a:xfrm>
            <a:off x="7540390" y="3536931"/>
            <a:ext cx="1883431" cy="820274"/>
          </a:xfrm>
          <a:prstGeom prst="rect">
            <a:avLst/>
          </a:prstGeom>
          <a:noFill/>
          <a:ln>
            <a:solidFill>
              <a:srgbClr val="BD25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s-MX" sz="1795">
              <a:solidFill>
                <a:prstClr val="white"/>
              </a:solidFill>
            </a:endParaRPr>
          </a:p>
        </p:txBody>
      </p:sp>
      <p:sp>
        <p:nvSpPr>
          <p:cNvPr id="27" name="26 CuadroTexto"/>
          <p:cNvSpPr txBox="1"/>
          <p:nvPr/>
        </p:nvSpPr>
        <p:spPr>
          <a:xfrm>
            <a:off x="7572465" y="3574399"/>
            <a:ext cx="1873763" cy="782806"/>
          </a:xfrm>
          <a:prstGeom prst="rect">
            <a:avLst/>
          </a:prstGeom>
          <a:noFill/>
        </p:spPr>
        <p:txBody>
          <a:bodyPr wrap="square" rtlCol="0">
            <a:spAutoFit/>
          </a:bodyPr>
          <a:lstStyle/>
          <a:p>
            <a:pPr algn="ctr" defTabSz="912114"/>
            <a:r>
              <a:rPr lang="es-MX" sz="1097" b="1" dirty="0">
                <a:solidFill>
                  <a:prstClr val="black"/>
                </a:solidFill>
              </a:rPr>
              <a:t>Autoridad Municipal</a:t>
            </a:r>
          </a:p>
          <a:p>
            <a:pPr algn="ctr" defTabSz="912114"/>
            <a:r>
              <a:rPr lang="es-MX" sz="1097" dirty="0">
                <a:solidFill>
                  <a:prstClr val="black"/>
                </a:solidFill>
              </a:rPr>
              <a:t>Únicamente 7 días posteriores a la jornada electoral</a:t>
            </a:r>
          </a:p>
        </p:txBody>
      </p:sp>
      <p:grpSp>
        <p:nvGrpSpPr>
          <p:cNvPr id="28" name="27 Grupo"/>
          <p:cNvGrpSpPr/>
          <p:nvPr/>
        </p:nvGrpSpPr>
        <p:grpSpPr>
          <a:xfrm>
            <a:off x="2959483" y="3550803"/>
            <a:ext cx="1883431" cy="820274"/>
            <a:chOff x="3203848" y="2060848"/>
            <a:chExt cx="1728192" cy="741768"/>
          </a:xfrm>
        </p:grpSpPr>
        <p:sp>
          <p:nvSpPr>
            <p:cNvPr id="29" name="28 Rectángulo"/>
            <p:cNvSpPr/>
            <p:nvPr/>
          </p:nvSpPr>
          <p:spPr>
            <a:xfrm>
              <a:off x="3203848" y="2060848"/>
              <a:ext cx="1728192" cy="741768"/>
            </a:xfrm>
            <a:prstGeom prst="rect">
              <a:avLst/>
            </a:prstGeom>
            <a:noFill/>
            <a:ln>
              <a:solidFill>
                <a:srgbClr val="BD25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s-MX" sz="1795">
                <a:solidFill>
                  <a:prstClr val="white"/>
                </a:solidFill>
              </a:endParaRPr>
            </a:p>
          </p:txBody>
        </p:sp>
        <p:sp>
          <p:nvSpPr>
            <p:cNvPr id="30" name="29 CuadroTexto"/>
            <p:cNvSpPr txBox="1"/>
            <p:nvPr/>
          </p:nvSpPr>
          <p:spPr>
            <a:xfrm>
              <a:off x="3203848" y="2154733"/>
              <a:ext cx="1719321" cy="553998"/>
            </a:xfrm>
            <a:prstGeom prst="rect">
              <a:avLst/>
            </a:prstGeom>
            <a:noFill/>
          </p:spPr>
          <p:txBody>
            <a:bodyPr wrap="square" rtlCol="0">
              <a:spAutoFit/>
            </a:bodyPr>
            <a:lstStyle/>
            <a:p>
              <a:pPr algn="ctr" defTabSz="912114"/>
              <a:r>
                <a:rPr lang="es-MX" sz="1097" b="1" dirty="0">
                  <a:solidFill>
                    <a:prstClr val="black"/>
                  </a:solidFill>
                </a:rPr>
                <a:t>Autoridad Electoral</a:t>
              </a:r>
            </a:p>
            <a:p>
              <a:pPr algn="ctr" defTabSz="912114"/>
              <a:r>
                <a:rPr lang="es-MX" sz="1097" dirty="0">
                  <a:solidFill>
                    <a:prstClr val="black"/>
                  </a:solidFill>
                </a:rPr>
                <a:t>Exclusivamente precampaña y veda</a:t>
              </a:r>
            </a:p>
          </p:txBody>
        </p:sp>
      </p:grpSp>
      <p:cxnSp>
        <p:nvCxnSpPr>
          <p:cNvPr id="32" name="31 Conector recto de flecha"/>
          <p:cNvCxnSpPr>
            <a:stCxn id="5" idx="3"/>
            <a:endCxn id="9" idx="1"/>
          </p:cNvCxnSpPr>
          <p:nvPr/>
        </p:nvCxnSpPr>
        <p:spPr>
          <a:xfrm>
            <a:off x="4761289" y="1338431"/>
            <a:ext cx="610766" cy="3476"/>
          </a:xfrm>
          <a:prstGeom prst="straightConnector1">
            <a:avLst/>
          </a:prstGeom>
          <a:ln w="19050">
            <a:tailEnd type="arrow"/>
          </a:ln>
        </p:spPr>
        <p:style>
          <a:lnRef idx="1">
            <a:schemeClr val="dk1"/>
          </a:lnRef>
          <a:fillRef idx="0">
            <a:schemeClr val="dk1"/>
          </a:fillRef>
          <a:effectRef idx="0">
            <a:schemeClr val="dk1"/>
          </a:effectRef>
          <a:fontRef idx="minor">
            <a:schemeClr val="tx1"/>
          </a:fontRef>
        </p:style>
      </p:cxnSp>
      <p:cxnSp>
        <p:nvCxnSpPr>
          <p:cNvPr id="33" name="32 Conector recto de flecha"/>
          <p:cNvCxnSpPr/>
          <p:nvPr/>
        </p:nvCxnSpPr>
        <p:spPr>
          <a:xfrm flipV="1">
            <a:off x="7023765" y="1338854"/>
            <a:ext cx="608191" cy="3052"/>
          </a:xfrm>
          <a:prstGeom prst="straightConnector1">
            <a:avLst/>
          </a:prstGeom>
          <a:ln w="19050">
            <a:tailEnd type="arrow"/>
          </a:ln>
        </p:spPr>
        <p:style>
          <a:lnRef idx="1">
            <a:schemeClr val="dk1"/>
          </a:lnRef>
          <a:fillRef idx="0">
            <a:schemeClr val="dk1"/>
          </a:fillRef>
          <a:effectRef idx="0">
            <a:schemeClr val="dk1"/>
          </a:effectRef>
          <a:fontRef idx="minor">
            <a:schemeClr val="tx1"/>
          </a:fontRef>
        </p:style>
      </p:cxnSp>
      <p:cxnSp>
        <p:nvCxnSpPr>
          <p:cNvPr id="35" name="34 Conector recto de flecha"/>
          <p:cNvCxnSpPr>
            <a:stCxn id="9" idx="2"/>
            <a:endCxn id="18" idx="0"/>
          </p:cNvCxnSpPr>
          <p:nvPr/>
        </p:nvCxnSpPr>
        <p:spPr>
          <a:xfrm>
            <a:off x="6196055" y="1898086"/>
            <a:ext cx="5131" cy="47791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 name="37 Conector recto de flecha"/>
          <p:cNvCxnSpPr>
            <a:stCxn id="17" idx="2"/>
            <a:endCxn id="20" idx="0"/>
          </p:cNvCxnSpPr>
          <p:nvPr/>
        </p:nvCxnSpPr>
        <p:spPr>
          <a:xfrm>
            <a:off x="6206021" y="3176641"/>
            <a:ext cx="8719" cy="22608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40 Conector recto de flecha"/>
          <p:cNvCxnSpPr>
            <a:stCxn id="20" idx="3"/>
            <a:endCxn id="26" idx="1"/>
          </p:cNvCxnSpPr>
          <p:nvPr/>
        </p:nvCxnSpPr>
        <p:spPr>
          <a:xfrm flipV="1">
            <a:off x="7038740" y="3947069"/>
            <a:ext cx="501649" cy="1183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5" name="44 Conector recto de flecha"/>
          <p:cNvCxnSpPr>
            <a:stCxn id="20" idx="1"/>
            <a:endCxn id="29" idx="3"/>
          </p:cNvCxnSpPr>
          <p:nvPr/>
        </p:nvCxnSpPr>
        <p:spPr>
          <a:xfrm flipH="1">
            <a:off x="4842914" y="3958903"/>
            <a:ext cx="547825" cy="203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1" name="50 Conector recto de flecha"/>
          <p:cNvCxnSpPr>
            <a:stCxn id="29" idx="2"/>
            <a:endCxn id="23" idx="0"/>
          </p:cNvCxnSpPr>
          <p:nvPr/>
        </p:nvCxnSpPr>
        <p:spPr>
          <a:xfrm flipH="1">
            <a:off x="3900936" y="4371077"/>
            <a:ext cx="262" cy="29453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6" name="55 CuadroTexto"/>
          <p:cNvSpPr txBox="1"/>
          <p:nvPr/>
        </p:nvSpPr>
        <p:spPr>
          <a:xfrm>
            <a:off x="7093349" y="1096489"/>
            <a:ext cx="516625" cy="306993"/>
          </a:xfrm>
          <a:prstGeom prst="rect">
            <a:avLst/>
          </a:prstGeom>
          <a:noFill/>
        </p:spPr>
        <p:txBody>
          <a:bodyPr wrap="square" rtlCol="0">
            <a:spAutoFit/>
          </a:bodyPr>
          <a:lstStyle/>
          <a:p>
            <a:pPr defTabSz="912114"/>
            <a:r>
              <a:rPr lang="es-MX" sz="1397" b="1" dirty="0">
                <a:solidFill>
                  <a:prstClr val="black"/>
                </a:solidFill>
              </a:rPr>
              <a:t>NO</a:t>
            </a:r>
          </a:p>
        </p:txBody>
      </p:sp>
      <p:sp>
        <p:nvSpPr>
          <p:cNvPr id="57" name="56 CuadroTexto"/>
          <p:cNvSpPr txBox="1"/>
          <p:nvPr/>
        </p:nvSpPr>
        <p:spPr>
          <a:xfrm>
            <a:off x="6177338" y="1965837"/>
            <a:ext cx="470267" cy="306993"/>
          </a:xfrm>
          <a:prstGeom prst="rect">
            <a:avLst/>
          </a:prstGeom>
          <a:noFill/>
        </p:spPr>
        <p:txBody>
          <a:bodyPr wrap="square" rtlCol="0">
            <a:spAutoFit/>
          </a:bodyPr>
          <a:lstStyle/>
          <a:p>
            <a:pPr defTabSz="912114"/>
            <a:r>
              <a:rPr lang="es-MX" sz="1397" b="1" dirty="0">
                <a:solidFill>
                  <a:prstClr val="black"/>
                </a:solidFill>
              </a:rPr>
              <a:t>SI</a:t>
            </a:r>
          </a:p>
        </p:txBody>
      </p:sp>
      <p:sp>
        <p:nvSpPr>
          <p:cNvPr id="2" name="Marcador de número de diapositiva 1"/>
          <p:cNvSpPr>
            <a:spLocks noGrp="1"/>
          </p:cNvSpPr>
          <p:nvPr>
            <p:ph type="sldNum" sz="quarter" idx="12"/>
          </p:nvPr>
        </p:nvSpPr>
        <p:spPr/>
        <p:txBody>
          <a:bodyPr/>
          <a:lstStyle/>
          <a:p>
            <a:pPr defTabSz="912114"/>
            <a:fld id="{8DE4BFCE-7882-4E75-9580-4F0DD214035D}" type="slidenum">
              <a:rPr lang="es-MX" sz="1795" smtClean="0">
                <a:solidFill>
                  <a:prstClr val="black"/>
                </a:solidFill>
              </a:rPr>
              <a:pPr defTabSz="912114"/>
              <a:t>57</a:t>
            </a:fld>
            <a:endParaRPr lang="es-MX" sz="1795">
              <a:solidFill>
                <a:prstClr val="black"/>
              </a:solidFill>
            </a:endParaRPr>
          </a:p>
        </p:txBody>
      </p:sp>
    </p:spTree>
    <p:extLst>
      <p:ext uri="{BB962C8B-B14F-4D97-AF65-F5344CB8AC3E}">
        <p14:creationId xmlns:p14="http://schemas.microsoft.com/office/powerpoint/2010/main" val="342698376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1146412" y="2160848"/>
            <a:ext cx="9116704" cy="1707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defTabSz="912114" eaLnBrk="1" hangingPunct="1">
              <a:spcBef>
                <a:spcPct val="50000"/>
              </a:spcBef>
              <a:buNone/>
            </a:pPr>
            <a:endParaRPr lang="es-ES" altLang="es-MX" sz="1496" dirty="0">
              <a:solidFill>
                <a:prstClr val="black"/>
              </a:solidFill>
              <a:latin typeface="Nirmala UI" panose="020B0502040204020203" pitchFamily="34" charset="0"/>
              <a:cs typeface="Nirmala UI" panose="020B0502040204020203" pitchFamily="34" charset="0"/>
            </a:endParaRPr>
          </a:p>
          <a:p>
            <a:pPr algn="just" defTabSz="912114" eaLnBrk="1" hangingPunct="1">
              <a:spcBef>
                <a:spcPct val="50000"/>
              </a:spcBef>
              <a:buNone/>
            </a:pPr>
            <a:r>
              <a:rPr lang="es-ES" altLang="es-MX" sz="2000" dirty="0">
                <a:solidFill>
                  <a:prstClr val="black"/>
                </a:solidFill>
                <a:latin typeface="Nirmala UI" panose="020B0502040204020203" pitchFamily="34" charset="0"/>
                <a:cs typeface="Nirmala UI" panose="020B0502040204020203" pitchFamily="34" charset="0"/>
              </a:rPr>
              <a:t>De acuerdo con el Reglamento para regular la difusión y fijación de la propaganda durante el proceso electoral, son los Consejos Electorales, a través de </a:t>
            </a:r>
            <a:r>
              <a:rPr lang="es-MX" altLang="es-MX" sz="2000" dirty="0">
                <a:solidFill>
                  <a:prstClr val="black"/>
                </a:solidFill>
                <a:latin typeface="Nirmala UI" panose="020B0502040204020203" pitchFamily="34" charset="0"/>
                <a:cs typeface="Nirmala UI" panose="020B0502040204020203" pitchFamily="34" charset="0"/>
              </a:rPr>
              <a:t>la Comisión de Organización y Vigilancia Electoral y lo apoya en esta actividad la o el Coordinador Electoral.</a:t>
            </a:r>
            <a:endParaRPr lang="es-ES" altLang="es-MX" sz="2000" dirty="0">
              <a:solidFill>
                <a:prstClr val="black"/>
              </a:solidFill>
              <a:latin typeface="Nirmala UI" panose="020B0502040204020203" pitchFamily="34" charset="0"/>
              <a:cs typeface="Nirmala UI" panose="020B0502040204020203" pitchFamily="34" charset="0"/>
            </a:endParaRPr>
          </a:p>
        </p:txBody>
      </p:sp>
      <p:sp>
        <p:nvSpPr>
          <p:cNvPr id="3" name="Text Box 8"/>
          <p:cNvSpPr txBox="1">
            <a:spLocks noChangeArrowheads="1"/>
          </p:cNvSpPr>
          <p:nvPr/>
        </p:nvSpPr>
        <p:spPr bwMode="auto">
          <a:xfrm>
            <a:off x="2025362" y="976994"/>
            <a:ext cx="761326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2114" eaLnBrk="1" hangingPunct="1">
              <a:spcBef>
                <a:spcPct val="50000"/>
              </a:spcBef>
              <a:buNone/>
            </a:pPr>
            <a:r>
              <a:rPr lang="es-MX" altLang="es-MX" sz="2400" b="1" dirty="0">
                <a:solidFill>
                  <a:srgbClr val="BD257F"/>
                </a:solidFill>
                <a:latin typeface="Nirmala UI" panose="020B0502040204020203" pitchFamily="34" charset="0"/>
                <a:cs typeface="Nirmala UI" panose="020B0502040204020203" pitchFamily="34" charset="0"/>
              </a:rPr>
              <a:t>¿Quién tiene el deber de realizar el monitoreo de propaganda? </a:t>
            </a:r>
            <a:endParaRPr lang="es-ES" altLang="es-MX" sz="2400" b="1" dirty="0">
              <a:solidFill>
                <a:srgbClr val="BD257F"/>
              </a:solidFill>
              <a:latin typeface="Nirmala UI" panose="020B0502040204020203" pitchFamily="34" charset="0"/>
              <a:cs typeface="Nirmala UI" panose="020B0502040204020203" pitchFamily="34" charset="0"/>
            </a:endParaRPr>
          </a:p>
        </p:txBody>
      </p:sp>
      <p:sp>
        <p:nvSpPr>
          <p:cNvPr id="4" name="Marcador de número de diapositiva 3"/>
          <p:cNvSpPr>
            <a:spLocks noGrp="1"/>
          </p:cNvSpPr>
          <p:nvPr>
            <p:ph type="sldNum" sz="quarter" idx="12"/>
          </p:nvPr>
        </p:nvSpPr>
        <p:spPr/>
        <p:txBody>
          <a:bodyPr/>
          <a:lstStyle/>
          <a:p>
            <a:pPr defTabSz="912114"/>
            <a:fld id="{8DE4BFCE-7882-4E75-9580-4F0DD214035D}" type="slidenum">
              <a:rPr lang="es-MX" sz="1795" smtClean="0">
                <a:solidFill>
                  <a:prstClr val="black"/>
                </a:solidFill>
              </a:rPr>
              <a:pPr defTabSz="912114"/>
              <a:t>58</a:t>
            </a:fld>
            <a:endParaRPr lang="es-MX" sz="1795">
              <a:solidFill>
                <a:prstClr val="black"/>
              </a:solidFill>
            </a:endParaRPr>
          </a:p>
        </p:txBody>
      </p:sp>
    </p:spTree>
    <p:extLst>
      <p:ext uri="{BB962C8B-B14F-4D97-AF65-F5344CB8AC3E}">
        <p14:creationId xmlns:p14="http://schemas.microsoft.com/office/powerpoint/2010/main" val="2555834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33375" y="276225"/>
            <a:ext cx="1594855" cy="13865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4 Imagen"/>
          <p:cNvPicPr/>
          <p:nvPr/>
        </p:nvPicPr>
        <p:blipFill rotWithShape="1">
          <a:blip r:embed="rId2" cstate="print">
            <a:extLst>
              <a:ext uri="{28A0092B-C50C-407E-A947-70E740481C1C}">
                <a14:useLocalDpi xmlns:a14="http://schemas.microsoft.com/office/drawing/2010/main" val="0"/>
              </a:ext>
            </a:extLst>
          </a:blip>
          <a:srcRect l="-1" t="19685" r="47559" b="14164"/>
          <a:stretch/>
        </p:blipFill>
        <p:spPr>
          <a:xfrm>
            <a:off x="263950" y="276225"/>
            <a:ext cx="1733704" cy="700758"/>
          </a:xfrm>
          <a:prstGeom prst="rect">
            <a:avLst/>
          </a:prstGeom>
        </p:spPr>
      </p:pic>
      <p:sp>
        <p:nvSpPr>
          <p:cNvPr id="6" name="5 CuadroTexto"/>
          <p:cNvSpPr txBox="1"/>
          <p:nvPr/>
        </p:nvSpPr>
        <p:spPr>
          <a:xfrm>
            <a:off x="1250264" y="1137081"/>
            <a:ext cx="8417169" cy="769441"/>
          </a:xfrm>
          <a:prstGeom prst="rect">
            <a:avLst/>
          </a:prstGeom>
          <a:noFill/>
        </p:spPr>
        <p:txBody>
          <a:bodyPr wrap="square" rtlCol="0">
            <a:spAutoFit/>
          </a:bodyPr>
          <a:lstStyle/>
          <a:p>
            <a:pPr algn="ctr"/>
            <a:r>
              <a:rPr lang="es-MX" sz="4400" b="1" dirty="0" smtClean="0">
                <a:solidFill>
                  <a:srgbClr val="993366"/>
                </a:solidFill>
                <a:effectLst>
                  <a:outerShdw blurRad="38100" dist="38100" dir="2700000" algn="tl">
                    <a:srgbClr val="000000">
                      <a:alpha val="43137"/>
                    </a:srgbClr>
                  </a:outerShdw>
                </a:effectLst>
                <a:latin typeface="Nirmala UI" panose="020B0502040204020203" pitchFamily="34" charset="0"/>
                <a:cs typeface="Nirmala UI" panose="020B0502040204020203" pitchFamily="34" charset="0"/>
              </a:rPr>
              <a:t>DINÁMICA DE CIERRE</a:t>
            </a:r>
            <a:endParaRPr lang="es-MX" sz="4400" b="1" dirty="0">
              <a:solidFill>
                <a:srgbClr val="993366"/>
              </a:solidFill>
              <a:effectLst>
                <a:outerShdw blurRad="38100" dist="38100" dir="2700000" algn="tl">
                  <a:srgbClr val="000000">
                    <a:alpha val="43137"/>
                  </a:srgbClr>
                </a:outerShdw>
              </a:effectLst>
              <a:latin typeface="Nirmala UI" panose="020B0502040204020203" pitchFamily="34" charset="0"/>
              <a:cs typeface="Nirmala UI" panose="020B0502040204020203" pitchFamily="34" charset="0"/>
            </a:endParaRPr>
          </a:p>
        </p:txBody>
      </p:sp>
      <p:pic>
        <p:nvPicPr>
          <p:cNvPr id="3076" name="Picture 4" descr="mision equip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7514" y="2213334"/>
            <a:ext cx="4822667" cy="4022157"/>
          </a:xfrm>
          <a:prstGeom prst="rect">
            <a:avLst/>
          </a:prstGeom>
          <a:noFill/>
          <a:extLst>
            <a:ext uri="{909E8E84-426E-40DD-AFC4-6F175D3DCCD1}">
              <a14:hiddenFill xmlns:a14="http://schemas.microsoft.com/office/drawing/2010/main">
                <a:solidFill>
                  <a:srgbClr val="FFFFFF"/>
                </a:solidFill>
              </a14:hiddenFill>
            </a:ext>
          </a:extLst>
        </p:spPr>
      </p:pic>
      <p:sp>
        <p:nvSpPr>
          <p:cNvPr id="2" name="Marcador de número de diapositiva 1"/>
          <p:cNvSpPr>
            <a:spLocks noGrp="1"/>
          </p:cNvSpPr>
          <p:nvPr>
            <p:ph type="sldNum" sz="quarter" idx="12"/>
          </p:nvPr>
        </p:nvSpPr>
        <p:spPr/>
        <p:txBody>
          <a:bodyPr/>
          <a:lstStyle/>
          <a:p>
            <a:fld id="{4157A6DE-B0C9-47C2-A09D-C7F8A3BFFA3F}" type="slidenum">
              <a:rPr lang="es-MX" smtClean="0"/>
              <a:t>59</a:t>
            </a:fld>
            <a:endParaRPr lang="es-MX"/>
          </a:p>
        </p:txBody>
      </p:sp>
    </p:spTree>
    <p:extLst>
      <p:ext uri="{BB962C8B-B14F-4D97-AF65-F5344CB8AC3E}">
        <p14:creationId xmlns:p14="http://schemas.microsoft.com/office/powerpoint/2010/main" val="3062475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333375" y="276225"/>
            <a:ext cx="1594855" cy="13865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9" name="8 Imagen"/>
          <p:cNvPicPr/>
          <p:nvPr/>
        </p:nvPicPr>
        <p:blipFill rotWithShape="1">
          <a:blip r:embed="rId2" cstate="print">
            <a:extLst>
              <a:ext uri="{28A0092B-C50C-407E-A947-70E740481C1C}">
                <a14:useLocalDpi xmlns:a14="http://schemas.microsoft.com/office/drawing/2010/main" val="0"/>
              </a:ext>
            </a:extLst>
          </a:blip>
          <a:srcRect l="-1" t="19685" r="47559" b="14164"/>
          <a:stretch/>
        </p:blipFill>
        <p:spPr>
          <a:xfrm>
            <a:off x="263950" y="276225"/>
            <a:ext cx="1733704" cy="700758"/>
          </a:xfrm>
          <a:prstGeom prst="rect">
            <a:avLst/>
          </a:prstGeom>
        </p:spPr>
      </p:pic>
      <p:sp>
        <p:nvSpPr>
          <p:cNvPr id="10" name="2 Marcador de contenido"/>
          <p:cNvSpPr>
            <a:spLocks noGrp="1"/>
          </p:cNvSpPr>
          <p:nvPr>
            <p:ph idx="1"/>
          </p:nvPr>
        </p:nvSpPr>
        <p:spPr>
          <a:xfrm>
            <a:off x="565671" y="1271248"/>
            <a:ext cx="8208645" cy="5219359"/>
          </a:xfrm>
        </p:spPr>
        <p:txBody>
          <a:bodyPr/>
          <a:lstStyle/>
          <a:p>
            <a:pPr marL="0" indent="0" algn="just">
              <a:buNone/>
              <a:defRPr/>
            </a:pPr>
            <a:endParaRPr lang="es-MX" sz="1397" dirty="0">
              <a:solidFill>
                <a:schemeClr val="bg2">
                  <a:lumMod val="25000"/>
                </a:schemeClr>
              </a:solidFill>
              <a:latin typeface="Arial" panose="020B0604020202020204" pitchFamily="34" charset="0"/>
              <a:cs typeface="Arial" panose="020B0604020202020204" pitchFamily="34" charset="0"/>
            </a:endParaRPr>
          </a:p>
          <a:p>
            <a:pPr marL="0" indent="0" algn="just">
              <a:buNone/>
              <a:defRPr/>
            </a:pPr>
            <a:endParaRPr lang="es-MX" sz="2793" dirty="0">
              <a:latin typeface="Arial" panose="020B0604020202020204" pitchFamily="34" charset="0"/>
              <a:cs typeface="Arial" panose="020B0604020202020204" pitchFamily="34" charset="0"/>
            </a:endParaRPr>
          </a:p>
        </p:txBody>
      </p:sp>
      <p:sp>
        <p:nvSpPr>
          <p:cNvPr id="2" name="Rectángulo 1"/>
          <p:cNvSpPr/>
          <p:nvPr/>
        </p:nvSpPr>
        <p:spPr>
          <a:xfrm>
            <a:off x="4136696" y="626604"/>
            <a:ext cx="3329758" cy="461665"/>
          </a:xfrm>
          <a:prstGeom prst="rect">
            <a:avLst/>
          </a:prstGeom>
        </p:spPr>
        <p:txBody>
          <a:bodyPr wrap="none">
            <a:spAutoFit/>
          </a:bodyPr>
          <a:lstStyle/>
          <a:p>
            <a:r>
              <a:rPr lang="es-MX" sz="2400" b="1" dirty="0" smtClean="0">
                <a:solidFill>
                  <a:srgbClr val="993366"/>
                </a:solidFill>
                <a:latin typeface="Arial" panose="020B0604020202020204" pitchFamily="34" charset="0"/>
                <a:cs typeface="Arial" panose="020B0604020202020204" pitchFamily="34" charset="0"/>
              </a:rPr>
              <a:t>RELACIÓN INE-OPLE</a:t>
            </a:r>
            <a:endParaRPr lang="es-MX" sz="2400" b="1" dirty="0">
              <a:solidFill>
                <a:srgbClr val="993366"/>
              </a:solidFill>
              <a:latin typeface="Arial" panose="020B0604020202020204" pitchFamily="34" charset="0"/>
              <a:cs typeface="Arial" panose="020B0604020202020204" pitchFamily="34" charset="0"/>
            </a:endParaRPr>
          </a:p>
        </p:txBody>
      </p:sp>
      <p:graphicFrame>
        <p:nvGraphicFramePr>
          <p:cNvPr id="3" name="Tabla 2"/>
          <p:cNvGraphicFramePr>
            <a:graphicFrameLocks noGrp="1"/>
          </p:cNvGraphicFramePr>
          <p:nvPr>
            <p:extLst>
              <p:ext uri="{D42A27DB-BD31-4B8C-83A1-F6EECF244321}">
                <p14:modId xmlns:p14="http://schemas.microsoft.com/office/powerpoint/2010/main" val="3306613343"/>
              </p:ext>
            </p:extLst>
          </p:nvPr>
        </p:nvGraphicFramePr>
        <p:xfrm>
          <a:off x="263950" y="1662784"/>
          <a:ext cx="9936162" cy="3749320"/>
        </p:xfrm>
        <a:graphic>
          <a:graphicData uri="http://schemas.openxmlformats.org/drawingml/2006/table">
            <a:tbl>
              <a:tblPr/>
              <a:tblGrid>
                <a:gridCol w="288229"/>
                <a:gridCol w="2479391"/>
                <a:gridCol w="1289284"/>
                <a:gridCol w="2590964"/>
                <a:gridCol w="1549620"/>
                <a:gridCol w="1738674"/>
              </a:tblGrid>
              <a:tr h="558211">
                <a:tc>
                  <a:txBody>
                    <a:bodyPr/>
                    <a:lstStyle/>
                    <a:p>
                      <a:pPr algn="ctr" fontAlgn="ctr"/>
                      <a:r>
                        <a:rPr lang="es-MX" sz="1100" b="1" i="0" u="none" strike="noStrike" dirty="0">
                          <a:solidFill>
                            <a:srgbClr val="000000"/>
                          </a:solidFill>
                          <a:effectLst/>
                          <a:latin typeface="Arial" panose="020B0604020202020204" pitchFamily="34" charset="0"/>
                        </a:rPr>
                        <a:t>No.</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MX" sz="1100" b="1" i="0" u="none" strike="noStrike" dirty="0">
                          <a:solidFill>
                            <a:srgbClr val="000000"/>
                          </a:solidFill>
                          <a:effectLst/>
                          <a:latin typeface="Arial" panose="020B0604020202020204" pitchFamily="34" charset="0"/>
                        </a:rPr>
                        <a:t>Actividad</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MX" sz="1100" b="1" i="0" u="none" strike="noStrike">
                          <a:solidFill>
                            <a:srgbClr val="000000"/>
                          </a:solidFill>
                          <a:effectLst/>
                          <a:latin typeface="Arial" panose="020B0604020202020204" pitchFamily="34" charset="0"/>
                        </a:rPr>
                        <a:t>Periodo</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MX" sz="1100" b="1" i="0" u="none" strike="noStrike" dirty="0">
                          <a:solidFill>
                            <a:srgbClr val="000000"/>
                          </a:solidFill>
                          <a:effectLst/>
                          <a:latin typeface="Arial" panose="020B0604020202020204" pitchFamily="34" charset="0"/>
                        </a:rPr>
                        <a:t>Descripción</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MX" sz="1100" b="1" i="0" u="none" strike="noStrike">
                          <a:solidFill>
                            <a:srgbClr val="000000"/>
                          </a:solidFill>
                          <a:effectLst/>
                          <a:latin typeface="Arial" panose="020B0604020202020204" pitchFamily="34" charset="0"/>
                        </a:rPr>
                        <a:t>Responsable</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MX" sz="1100" b="1" i="0" u="none" strike="noStrike">
                          <a:solidFill>
                            <a:srgbClr val="000000"/>
                          </a:solidFill>
                          <a:effectLst/>
                          <a:latin typeface="Arial" panose="020B0604020202020204" pitchFamily="34" charset="0"/>
                        </a:rPr>
                        <a:t>Acciones de los Consejos Distritales y Municpales IEES</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186070">
                <a:tc gridSpan="6">
                  <a:txBody>
                    <a:bodyPr/>
                    <a:lstStyle/>
                    <a:p>
                      <a:pPr algn="ctr" fontAlgn="ctr"/>
                      <a:r>
                        <a:rPr lang="es-MX" sz="1100" b="1" i="0" u="none" strike="noStrike" dirty="0">
                          <a:solidFill>
                            <a:srgbClr val="000000"/>
                          </a:solidFill>
                          <a:effectLst/>
                          <a:latin typeface="Arial" panose="020B0604020202020204" pitchFamily="34" charset="0"/>
                        </a:rPr>
                        <a:t>Procedimiento de reclutamiento y selección de las y los Supervisores (SE) y Capacitadores Asistentes Electorales (CAE) Federales.</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CC"/>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530301">
                <a:tc>
                  <a:txBody>
                    <a:bodyPr/>
                    <a:lstStyle/>
                    <a:p>
                      <a:pPr algn="ctr" fontAlgn="ctr"/>
                      <a:r>
                        <a:rPr lang="es-MX" sz="1100" b="0" i="0" u="none" strike="noStrike">
                          <a:solidFill>
                            <a:srgbClr val="000000"/>
                          </a:solidFill>
                          <a:effectLst/>
                          <a:latin typeface="Arial" panose="020B0604020202020204" pitchFamily="34" charset="0"/>
                        </a:rPr>
                        <a:t>1</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1100" b="0" i="0" u="none" strike="noStrike" dirty="0">
                          <a:solidFill>
                            <a:srgbClr val="000000"/>
                          </a:solidFill>
                          <a:effectLst/>
                          <a:latin typeface="Arial" panose="020B0604020202020204" pitchFamily="34" charset="0"/>
                        </a:rPr>
                        <a:t>Aplicación de Examen.</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dirty="0">
                          <a:solidFill>
                            <a:srgbClr val="000000"/>
                          </a:solidFill>
                          <a:effectLst/>
                          <a:latin typeface="Arial" panose="020B0604020202020204" pitchFamily="34" charset="0"/>
                        </a:rPr>
                        <a:t>20 de enero de 2018</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1100" b="0" i="0" u="none" strike="noStrike" dirty="0">
                          <a:solidFill>
                            <a:srgbClr val="000000"/>
                          </a:solidFill>
                          <a:effectLst/>
                          <a:latin typeface="Arial" panose="020B0604020202020204" pitchFamily="34" charset="0"/>
                        </a:rPr>
                        <a:t>Procedimiento para evaluar las habilidades y los conocimientos de las personas aspirantes </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1100" b="0" i="0" u="none" strike="noStrike" dirty="0">
                          <a:solidFill>
                            <a:srgbClr val="000000"/>
                          </a:solidFill>
                          <a:effectLst/>
                          <a:latin typeface="Arial" panose="020B0604020202020204" pitchFamily="34" charset="0"/>
                        </a:rPr>
                        <a:t>Consejos Distritales del INE</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1100" b="0" i="0" u="none" strike="noStrike" dirty="0">
                          <a:solidFill>
                            <a:srgbClr val="000000"/>
                          </a:solidFill>
                          <a:effectLst/>
                          <a:latin typeface="Arial" panose="020B0604020202020204" pitchFamily="34" charset="0"/>
                        </a:rPr>
                        <a:t>Observar el procedimiento </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83835">
                <a:tc>
                  <a:txBody>
                    <a:bodyPr/>
                    <a:lstStyle/>
                    <a:p>
                      <a:pPr algn="ctr" fontAlgn="ctr"/>
                      <a:r>
                        <a:rPr lang="es-MX" sz="1100" b="0" i="0" u="none" strike="noStrike">
                          <a:solidFill>
                            <a:srgbClr val="000000"/>
                          </a:solidFill>
                          <a:effectLst/>
                          <a:latin typeface="Arial" panose="020B0604020202020204" pitchFamily="34" charset="0"/>
                        </a:rPr>
                        <a:t>2</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1100" b="0" i="0" u="none" strike="noStrike">
                          <a:solidFill>
                            <a:srgbClr val="000000"/>
                          </a:solidFill>
                          <a:effectLst/>
                          <a:latin typeface="Arial" panose="020B0604020202020204" pitchFamily="34" charset="0"/>
                        </a:rPr>
                        <a:t>Primer taller de capacitacion a SE</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a:solidFill>
                            <a:srgbClr val="000000"/>
                          </a:solidFill>
                          <a:effectLst/>
                          <a:latin typeface="Arial" panose="020B0604020202020204" pitchFamily="34" charset="0"/>
                        </a:rPr>
                        <a:t>Del 20 al 23 de febrero de 2018 </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1100" b="0" i="0" u="none" strike="noStrike">
                          <a:solidFill>
                            <a:srgbClr val="000000"/>
                          </a:solidFill>
                          <a:effectLst/>
                          <a:latin typeface="Arial" panose="020B0604020202020204" pitchFamily="34" charset="0"/>
                        </a:rPr>
                        <a:t>El taller dotará a las y los SE de estrategias, como lo son la persuasión, acercamiento y sensibilización hacía los ciudadanos y Capacitadores Asistentes Electorales (CAES)</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1100" b="0" i="0" u="none" strike="noStrike">
                          <a:solidFill>
                            <a:srgbClr val="000000"/>
                          </a:solidFill>
                          <a:effectLst/>
                          <a:latin typeface="Arial" panose="020B0604020202020204" pitchFamily="34" charset="0"/>
                        </a:rPr>
                        <a:t>Consejos Distritales del INE</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1100" b="0" i="0" u="none" strike="noStrike">
                          <a:solidFill>
                            <a:srgbClr val="000000"/>
                          </a:solidFill>
                          <a:effectLst/>
                          <a:latin typeface="Arial" panose="020B0604020202020204" pitchFamily="34" charset="0"/>
                        </a:rPr>
                        <a:t>Observar el procedimiento </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83835">
                <a:tc>
                  <a:txBody>
                    <a:bodyPr/>
                    <a:lstStyle/>
                    <a:p>
                      <a:pPr algn="ctr" fontAlgn="ctr"/>
                      <a:r>
                        <a:rPr lang="es-MX" sz="1100" b="0" i="0" u="none" strike="noStrike">
                          <a:solidFill>
                            <a:srgbClr val="000000"/>
                          </a:solidFill>
                          <a:effectLst/>
                          <a:latin typeface="Arial" panose="020B0604020202020204" pitchFamily="34" charset="0"/>
                        </a:rPr>
                        <a:t>3</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1100" b="0" i="0" u="none" strike="noStrike">
                          <a:solidFill>
                            <a:srgbClr val="000000"/>
                          </a:solidFill>
                          <a:effectLst/>
                          <a:latin typeface="Arial" panose="020B0604020202020204" pitchFamily="34" charset="0"/>
                        </a:rPr>
                        <a:t>Primer taller de capacitacion a CAE.</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dirty="0">
                          <a:solidFill>
                            <a:srgbClr val="000000"/>
                          </a:solidFill>
                          <a:effectLst/>
                          <a:latin typeface="Arial" panose="020B0604020202020204" pitchFamily="34" charset="0"/>
                        </a:rPr>
                        <a:t>Del </a:t>
                      </a:r>
                      <a:r>
                        <a:rPr lang="es-MX" sz="1100" b="0" i="0" u="none" strike="noStrike" dirty="0" smtClean="0">
                          <a:solidFill>
                            <a:srgbClr val="000000"/>
                          </a:solidFill>
                          <a:effectLst/>
                          <a:latin typeface="Arial" panose="020B0604020202020204" pitchFamily="34" charset="0"/>
                        </a:rPr>
                        <a:t>24 </a:t>
                      </a:r>
                      <a:r>
                        <a:rPr lang="es-MX" sz="1100" b="0" i="0" u="none" strike="noStrike" dirty="0">
                          <a:solidFill>
                            <a:srgbClr val="000000"/>
                          </a:solidFill>
                          <a:effectLst/>
                          <a:latin typeface="Arial" panose="020B0604020202020204" pitchFamily="34" charset="0"/>
                        </a:rPr>
                        <a:t>de febrero al 02 de marzo de 2018</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1100" b="0" i="0" u="none" strike="noStrike">
                          <a:solidFill>
                            <a:srgbClr val="000000"/>
                          </a:solidFill>
                          <a:effectLst/>
                          <a:latin typeface="Arial" panose="020B0604020202020204" pitchFamily="34" charset="0"/>
                        </a:rPr>
                        <a:t>El taller se daran las herramientas didácticas para capacitar adecuadamente a los ciudadanos que serán funcionarios de mesa directiva de casilla</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1100" b="0" i="0" u="none" strike="noStrike">
                          <a:solidFill>
                            <a:srgbClr val="000000"/>
                          </a:solidFill>
                          <a:effectLst/>
                          <a:latin typeface="Arial" panose="020B0604020202020204" pitchFamily="34" charset="0"/>
                        </a:rPr>
                        <a:t>Consejos Distritales del INE</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1100" b="0" i="0" u="none" strike="noStrike">
                          <a:solidFill>
                            <a:srgbClr val="000000"/>
                          </a:solidFill>
                          <a:effectLst/>
                          <a:latin typeface="Arial" panose="020B0604020202020204" pitchFamily="34" charset="0"/>
                        </a:rPr>
                        <a:t>Observar el procedimiento </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07068">
                <a:tc>
                  <a:txBody>
                    <a:bodyPr/>
                    <a:lstStyle/>
                    <a:p>
                      <a:pPr algn="ctr" fontAlgn="ctr"/>
                      <a:r>
                        <a:rPr lang="es-MX" sz="1100" b="0" i="0" u="none" strike="noStrike">
                          <a:solidFill>
                            <a:srgbClr val="000000"/>
                          </a:solidFill>
                          <a:effectLst/>
                          <a:latin typeface="Arial" panose="020B0604020202020204" pitchFamily="34" charset="0"/>
                        </a:rPr>
                        <a:t>4</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1100" b="0" i="0" u="none" strike="noStrike">
                          <a:solidFill>
                            <a:srgbClr val="000000"/>
                          </a:solidFill>
                          <a:effectLst/>
                          <a:latin typeface="Arial" panose="020B0604020202020204" pitchFamily="34" charset="0"/>
                        </a:rPr>
                        <a:t>Segundo taller de capacitación a SE y CAE.</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dirty="0">
                          <a:solidFill>
                            <a:srgbClr val="000000"/>
                          </a:solidFill>
                          <a:effectLst/>
                          <a:latin typeface="Arial" panose="020B0604020202020204" pitchFamily="34" charset="0"/>
                        </a:rPr>
                        <a:t>Del 02 al 07 de mayo  de 2018</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1100" b="0" i="0" u="none" strike="noStrike">
                          <a:solidFill>
                            <a:srgbClr val="000000"/>
                          </a:solidFill>
                          <a:effectLst/>
                          <a:latin typeface="Arial" panose="020B0604020202020204" pitchFamily="34" charset="0"/>
                        </a:rPr>
                        <a:t>El taller se basa en las funciones específicas que realizarán los ciudadanos que serán funcionarios de mesa directiva de casilla</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1100" b="0" i="0" u="none" strike="noStrike">
                          <a:solidFill>
                            <a:srgbClr val="000000"/>
                          </a:solidFill>
                          <a:effectLst/>
                          <a:latin typeface="Arial" panose="020B0604020202020204" pitchFamily="34" charset="0"/>
                        </a:rPr>
                        <a:t>Consejos Distritales del INE</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1100" b="0" i="0" u="none" strike="noStrike" dirty="0">
                          <a:solidFill>
                            <a:srgbClr val="000000"/>
                          </a:solidFill>
                          <a:effectLst/>
                          <a:latin typeface="Arial" panose="020B0604020202020204" pitchFamily="34" charset="0"/>
                        </a:rPr>
                        <a:t>Observar el procedimiento </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4" name="Marcador de número de diapositiva 3"/>
          <p:cNvSpPr>
            <a:spLocks noGrp="1"/>
          </p:cNvSpPr>
          <p:nvPr>
            <p:ph type="sldNum" sz="quarter" idx="12"/>
          </p:nvPr>
        </p:nvSpPr>
        <p:spPr/>
        <p:txBody>
          <a:bodyPr/>
          <a:lstStyle/>
          <a:p>
            <a:fld id="{4157A6DE-B0C9-47C2-A09D-C7F8A3BFFA3F}" type="slidenum">
              <a:rPr lang="es-MX" smtClean="0"/>
              <a:t>6</a:t>
            </a:fld>
            <a:endParaRPr lang="es-MX"/>
          </a:p>
        </p:txBody>
      </p:sp>
    </p:spTree>
    <p:extLst>
      <p:ext uri="{BB962C8B-B14F-4D97-AF65-F5344CB8AC3E}">
        <p14:creationId xmlns:p14="http://schemas.microsoft.com/office/powerpoint/2010/main" val="97334426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671582" y="2597982"/>
            <a:ext cx="7677134" cy="2123658"/>
          </a:xfrm>
          <a:prstGeom prst="rect">
            <a:avLst/>
          </a:prstGeom>
          <a:noFill/>
        </p:spPr>
        <p:txBody>
          <a:bodyPr wrap="square" rtlCol="0">
            <a:spAutoFit/>
          </a:bodyPr>
          <a:lstStyle/>
          <a:p>
            <a:pPr algn="ctr"/>
            <a:r>
              <a:rPr lang="es-MX" sz="8800" b="1" dirty="0" smtClean="0">
                <a:solidFill>
                  <a:srgbClr val="993366"/>
                </a:solidFill>
              </a:rPr>
              <a:t>¡Gracias!</a:t>
            </a:r>
          </a:p>
          <a:p>
            <a:pPr algn="r"/>
            <a:endParaRPr lang="es-MX" sz="4400" b="1" dirty="0">
              <a:solidFill>
                <a:srgbClr val="993366"/>
              </a:solidFill>
            </a:endParaRPr>
          </a:p>
        </p:txBody>
      </p:sp>
      <p:sp>
        <p:nvSpPr>
          <p:cNvPr id="8" name="7 Rectángulo"/>
          <p:cNvSpPr/>
          <p:nvPr/>
        </p:nvSpPr>
        <p:spPr>
          <a:xfrm>
            <a:off x="333375" y="276225"/>
            <a:ext cx="1594855" cy="13865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9" name="8 Imagen"/>
          <p:cNvPicPr/>
          <p:nvPr/>
        </p:nvPicPr>
        <p:blipFill rotWithShape="1">
          <a:blip r:embed="rId2" cstate="print">
            <a:extLst>
              <a:ext uri="{28A0092B-C50C-407E-A947-70E740481C1C}">
                <a14:useLocalDpi xmlns:a14="http://schemas.microsoft.com/office/drawing/2010/main" val="0"/>
              </a:ext>
            </a:extLst>
          </a:blip>
          <a:srcRect l="-1" t="19685" r="47559" b="14164"/>
          <a:stretch/>
        </p:blipFill>
        <p:spPr>
          <a:xfrm>
            <a:off x="263950" y="276225"/>
            <a:ext cx="1733704" cy="700758"/>
          </a:xfrm>
          <a:prstGeom prst="rect">
            <a:avLst/>
          </a:prstGeom>
        </p:spPr>
      </p:pic>
      <p:sp>
        <p:nvSpPr>
          <p:cNvPr id="3" name="2 Rectángulo"/>
          <p:cNvSpPr/>
          <p:nvPr/>
        </p:nvSpPr>
        <p:spPr>
          <a:xfrm>
            <a:off x="3657600" y="2482220"/>
            <a:ext cx="1628775" cy="4514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Marcador de número de diapositiva 3"/>
          <p:cNvSpPr>
            <a:spLocks noGrp="1"/>
          </p:cNvSpPr>
          <p:nvPr>
            <p:ph type="sldNum" sz="quarter" idx="12"/>
          </p:nvPr>
        </p:nvSpPr>
        <p:spPr/>
        <p:txBody>
          <a:bodyPr/>
          <a:lstStyle/>
          <a:p>
            <a:fld id="{4157A6DE-B0C9-47C2-A09D-C7F8A3BFFA3F}" type="slidenum">
              <a:rPr lang="es-MX" smtClean="0"/>
              <a:t>60</a:t>
            </a:fld>
            <a:endParaRPr lang="es-MX"/>
          </a:p>
        </p:txBody>
      </p:sp>
    </p:spTree>
    <p:extLst>
      <p:ext uri="{BB962C8B-B14F-4D97-AF65-F5344CB8AC3E}">
        <p14:creationId xmlns:p14="http://schemas.microsoft.com/office/powerpoint/2010/main" val="3610164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333375" y="276225"/>
            <a:ext cx="1594855" cy="13865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9" name="8 Imagen"/>
          <p:cNvPicPr/>
          <p:nvPr/>
        </p:nvPicPr>
        <p:blipFill rotWithShape="1">
          <a:blip r:embed="rId2" cstate="print">
            <a:extLst>
              <a:ext uri="{28A0092B-C50C-407E-A947-70E740481C1C}">
                <a14:useLocalDpi xmlns:a14="http://schemas.microsoft.com/office/drawing/2010/main" val="0"/>
              </a:ext>
            </a:extLst>
          </a:blip>
          <a:srcRect l="-1" t="19685" r="47559" b="14164"/>
          <a:stretch/>
        </p:blipFill>
        <p:spPr>
          <a:xfrm>
            <a:off x="263950" y="276225"/>
            <a:ext cx="1733704" cy="700758"/>
          </a:xfrm>
          <a:prstGeom prst="rect">
            <a:avLst/>
          </a:prstGeom>
        </p:spPr>
      </p:pic>
      <p:sp>
        <p:nvSpPr>
          <p:cNvPr id="10" name="2 Marcador de contenido"/>
          <p:cNvSpPr>
            <a:spLocks noGrp="1"/>
          </p:cNvSpPr>
          <p:nvPr>
            <p:ph idx="1"/>
          </p:nvPr>
        </p:nvSpPr>
        <p:spPr>
          <a:xfrm>
            <a:off x="565671" y="1271248"/>
            <a:ext cx="8208645" cy="5219359"/>
          </a:xfrm>
        </p:spPr>
        <p:txBody>
          <a:bodyPr/>
          <a:lstStyle/>
          <a:p>
            <a:pPr marL="0" indent="0" algn="just">
              <a:buNone/>
              <a:defRPr/>
            </a:pPr>
            <a:endParaRPr lang="es-MX" sz="1397" dirty="0">
              <a:solidFill>
                <a:schemeClr val="bg2">
                  <a:lumMod val="25000"/>
                </a:schemeClr>
              </a:solidFill>
              <a:latin typeface="Arial" panose="020B0604020202020204" pitchFamily="34" charset="0"/>
              <a:cs typeface="Arial" panose="020B0604020202020204" pitchFamily="34" charset="0"/>
            </a:endParaRPr>
          </a:p>
          <a:p>
            <a:pPr marL="0" indent="0" algn="just">
              <a:buNone/>
              <a:defRPr/>
            </a:pPr>
            <a:endParaRPr lang="es-MX" sz="2793" dirty="0">
              <a:latin typeface="Arial" panose="020B0604020202020204" pitchFamily="34" charset="0"/>
              <a:cs typeface="Arial" panose="020B0604020202020204" pitchFamily="34" charset="0"/>
            </a:endParaRPr>
          </a:p>
        </p:txBody>
      </p:sp>
      <p:sp>
        <p:nvSpPr>
          <p:cNvPr id="2" name="Rectángulo 1"/>
          <p:cNvSpPr/>
          <p:nvPr/>
        </p:nvSpPr>
        <p:spPr>
          <a:xfrm>
            <a:off x="4128531" y="395771"/>
            <a:ext cx="3329758" cy="461665"/>
          </a:xfrm>
          <a:prstGeom prst="rect">
            <a:avLst/>
          </a:prstGeom>
        </p:spPr>
        <p:txBody>
          <a:bodyPr wrap="none">
            <a:spAutoFit/>
          </a:bodyPr>
          <a:lstStyle/>
          <a:p>
            <a:r>
              <a:rPr lang="es-MX" sz="2400" b="1" dirty="0" smtClean="0">
                <a:solidFill>
                  <a:srgbClr val="993366"/>
                </a:solidFill>
                <a:latin typeface="Arial" panose="020B0604020202020204" pitchFamily="34" charset="0"/>
                <a:cs typeface="Arial" panose="020B0604020202020204" pitchFamily="34" charset="0"/>
              </a:rPr>
              <a:t>RELACIÓN INE-OPLE</a:t>
            </a:r>
            <a:endParaRPr lang="es-MX" sz="2400" b="1" dirty="0">
              <a:solidFill>
                <a:srgbClr val="993366"/>
              </a:solidFill>
              <a:latin typeface="Arial" panose="020B0604020202020204" pitchFamily="34" charset="0"/>
              <a:cs typeface="Arial" panose="020B0604020202020204" pitchFamily="34" charset="0"/>
            </a:endParaRPr>
          </a:p>
        </p:txBody>
      </p:sp>
      <p:graphicFrame>
        <p:nvGraphicFramePr>
          <p:cNvPr id="3" name="Tabla 2"/>
          <p:cNvGraphicFramePr>
            <a:graphicFrameLocks noGrp="1"/>
          </p:cNvGraphicFramePr>
          <p:nvPr>
            <p:extLst>
              <p:ext uri="{D42A27DB-BD31-4B8C-83A1-F6EECF244321}">
                <p14:modId xmlns:p14="http://schemas.microsoft.com/office/powerpoint/2010/main" val="1268698782"/>
              </p:ext>
            </p:extLst>
          </p:nvPr>
        </p:nvGraphicFramePr>
        <p:xfrm>
          <a:off x="263950" y="1271248"/>
          <a:ext cx="9788751" cy="4609157"/>
        </p:xfrm>
        <a:graphic>
          <a:graphicData uri="http://schemas.openxmlformats.org/drawingml/2006/table">
            <a:tbl>
              <a:tblPr/>
              <a:tblGrid>
                <a:gridCol w="283953"/>
                <a:gridCol w="2442607"/>
                <a:gridCol w="1270157"/>
                <a:gridCol w="2552525"/>
                <a:gridCol w="1526630"/>
                <a:gridCol w="1712879"/>
              </a:tblGrid>
              <a:tr h="201713">
                <a:tc gridSpan="6">
                  <a:txBody>
                    <a:bodyPr/>
                    <a:lstStyle/>
                    <a:p>
                      <a:pPr algn="ctr" fontAlgn="ctr"/>
                      <a:r>
                        <a:rPr lang="es-MX" sz="1100" b="1" i="0" u="none" strike="noStrike" dirty="0">
                          <a:solidFill>
                            <a:srgbClr val="000000"/>
                          </a:solidFill>
                          <a:effectLst/>
                          <a:latin typeface="Arial" panose="020B0604020202020204" pitchFamily="34" charset="0"/>
                        </a:rPr>
                        <a:t>Registro y acreditación de Observadores y Observadoras Electorales </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CC"/>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1341396">
                <a:tc>
                  <a:txBody>
                    <a:bodyPr/>
                    <a:lstStyle/>
                    <a:p>
                      <a:pPr algn="ctr" fontAlgn="ctr"/>
                      <a:r>
                        <a:rPr lang="es-MX" sz="1100" b="0" i="0" u="none" strike="noStrike">
                          <a:solidFill>
                            <a:srgbClr val="000000"/>
                          </a:solidFill>
                          <a:effectLst/>
                          <a:latin typeface="Arial" panose="020B0604020202020204" pitchFamily="34" charset="0"/>
                        </a:rPr>
                        <a:t>5</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es-MX" sz="1100" b="0" i="0" u="none" strike="noStrike" dirty="0">
                          <a:solidFill>
                            <a:srgbClr val="000000"/>
                          </a:solidFill>
                          <a:effectLst/>
                          <a:latin typeface="Arial" panose="020B0604020202020204" pitchFamily="34" charset="0"/>
                        </a:rPr>
                        <a:t>Recepción de solicitudes de los ciudadanos que deseen participar como observadores electorales</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100" b="0" i="0" u="none" strike="noStrike">
                          <a:solidFill>
                            <a:srgbClr val="000000"/>
                          </a:solidFill>
                          <a:effectLst/>
                          <a:latin typeface="Arial" panose="020B0604020202020204" pitchFamily="34" charset="0"/>
                        </a:rPr>
                        <a:t>Del 16 de septiembre de 2017 al 31 de mayo de 2018</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MX" sz="1100" b="0" i="0" u="none" strike="noStrike" dirty="0">
                          <a:solidFill>
                            <a:srgbClr val="000000"/>
                          </a:solidFill>
                          <a:effectLst/>
                          <a:latin typeface="Arial" panose="020B0604020202020204" pitchFamily="34" charset="0"/>
                        </a:rPr>
                        <a:t>El personal de los consejos del IEES, recibirán las solicitudes de las personas interesadas en fungir como observadoras electorales.</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1100" b="0" i="0" u="none" strike="noStrike">
                          <a:solidFill>
                            <a:srgbClr val="000000"/>
                          </a:solidFill>
                          <a:effectLst/>
                          <a:latin typeface="Arial" panose="020B0604020202020204" pitchFamily="34" charset="0"/>
                        </a:rPr>
                        <a:t>INE-Consejos Electorales IEES</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1100" b="0" i="0" u="none" strike="noStrike">
                          <a:solidFill>
                            <a:srgbClr val="000000"/>
                          </a:solidFill>
                          <a:effectLst/>
                          <a:latin typeface="Arial" panose="020B0604020202020204" pitchFamily="34" charset="0"/>
                        </a:rPr>
                        <a:t>Se deberá informar del registro y remitir vía electrónica los documentos de los ciudadanos a la Coordinación de Organización del IEES.</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24652">
                <a:tc>
                  <a:txBody>
                    <a:bodyPr/>
                    <a:lstStyle/>
                    <a:p>
                      <a:pPr algn="ctr" fontAlgn="ctr"/>
                      <a:r>
                        <a:rPr lang="es-MX" sz="1100" b="0" i="0" u="none" strike="noStrike">
                          <a:solidFill>
                            <a:srgbClr val="000000"/>
                          </a:solidFill>
                          <a:effectLst/>
                          <a:latin typeface="Arial" panose="020B0604020202020204" pitchFamily="34" charset="0"/>
                        </a:rPr>
                        <a:t>6</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1100" b="0" i="0" u="none" strike="noStrike">
                          <a:solidFill>
                            <a:srgbClr val="000000"/>
                          </a:solidFill>
                          <a:effectLst/>
                          <a:latin typeface="Arial" panose="020B0604020202020204" pitchFamily="34" charset="0"/>
                        </a:rPr>
                        <a:t>Cursos de capacitación a las y  los ciudadanos que deseen participar como observadores electorales.</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a:solidFill>
                            <a:srgbClr val="000000"/>
                          </a:solidFill>
                          <a:effectLst/>
                          <a:latin typeface="Arial" panose="020B0604020202020204" pitchFamily="34" charset="0"/>
                        </a:rPr>
                        <a:t>Del 16 de septiembre de 2017 al 10 de junio de 2018</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MX" sz="1100" b="0" i="0" u="none" strike="noStrike">
                          <a:solidFill>
                            <a:srgbClr val="000000"/>
                          </a:solidFill>
                          <a:effectLst/>
                          <a:latin typeface="Arial" panose="020B0604020202020204" pitchFamily="34" charset="0"/>
                        </a:rPr>
                        <a:t>Se recibirá el curso en el lugar donde se haya entregado la documentación.</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MX" sz="1100" b="0" i="0" u="none" strike="noStrike">
                          <a:solidFill>
                            <a:srgbClr val="000000"/>
                          </a:solidFill>
                          <a:effectLst/>
                          <a:latin typeface="Arial" panose="020B0604020202020204" pitchFamily="34" charset="0"/>
                        </a:rPr>
                        <a:t>Juntas Distritales del INE y Consejos Distritales y Municipales del IEES.</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1100" b="0" i="0" u="none" strike="noStrike">
                          <a:solidFill>
                            <a:srgbClr val="000000"/>
                          </a:solidFill>
                          <a:effectLst/>
                          <a:latin typeface="Arial" panose="020B0604020202020204" pitchFamily="34" charset="0"/>
                        </a:rPr>
                        <a:t>Brindar capacitacion conforme a calendarización que se establecerá. Una vez realizada la capacitación, remitir los expedientes de los ciudadanos a la Coordianción de organzioación del IEES.</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41396">
                <a:tc>
                  <a:txBody>
                    <a:bodyPr/>
                    <a:lstStyle/>
                    <a:p>
                      <a:pPr algn="ctr" fontAlgn="ctr"/>
                      <a:r>
                        <a:rPr lang="es-MX" sz="1100" b="0" i="0" u="none" strike="noStrike">
                          <a:solidFill>
                            <a:srgbClr val="000000"/>
                          </a:solidFill>
                          <a:effectLst/>
                          <a:latin typeface="Arial" panose="020B0604020202020204" pitchFamily="34" charset="0"/>
                        </a:rPr>
                        <a:t>7</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1100" b="0" i="0" u="none" strike="noStrike">
                          <a:solidFill>
                            <a:srgbClr val="000000"/>
                          </a:solidFill>
                          <a:effectLst/>
                          <a:latin typeface="Arial" panose="020B0604020202020204" pitchFamily="34" charset="0"/>
                        </a:rPr>
                        <a:t>Acreditación de Observadores Electorales</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100" b="0" i="0" u="none" strike="noStrike">
                          <a:solidFill>
                            <a:srgbClr val="000000"/>
                          </a:solidFill>
                          <a:effectLst/>
                          <a:latin typeface="Arial" panose="020B0604020202020204" pitchFamily="34" charset="0"/>
                        </a:rPr>
                        <a:t>Del 16 de septiembre de 2017 al 30 de junio de 2018</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MX" sz="1100" b="0" i="0" u="none" strike="noStrike">
                          <a:solidFill>
                            <a:srgbClr val="000000"/>
                          </a:solidFill>
                          <a:effectLst/>
                          <a:latin typeface="Arial" panose="020B0604020202020204" pitchFamily="34" charset="0"/>
                        </a:rPr>
                        <a:t>La Junta Local o los Consejos Distritales del INE acreditarán a los ciudadanos que hayan cumplido la totalidad de los requisitos.</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1100" b="0" i="0" u="none" strike="noStrike">
                          <a:solidFill>
                            <a:srgbClr val="000000"/>
                          </a:solidFill>
                          <a:effectLst/>
                          <a:latin typeface="Arial" panose="020B0604020202020204" pitchFamily="34" charset="0"/>
                        </a:rPr>
                        <a:t>Junta Local y Consejos Distritales del INE</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1100" b="0" i="0" u="none" strike="noStrike" dirty="0">
                          <a:solidFill>
                            <a:srgbClr val="000000"/>
                          </a:solidFill>
                          <a:effectLst/>
                          <a:latin typeface="Arial" panose="020B0604020202020204" pitchFamily="34" charset="0"/>
                        </a:rPr>
                        <a:t>Entrega de las acreditaciones de observadores electorales a los ciudadanos que hayan realizado el trámite ante la oficina distrital o Municipal del IEES.</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4" name="Marcador de número de diapositiva 3"/>
          <p:cNvSpPr>
            <a:spLocks noGrp="1"/>
          </p:cNvSpPr>
          <p:nvPr>
            <p:ph type="sldNum" sz="quarter" idx="12"/>
          </p:nvPr>
        </p:nvSpPr>
        <p:spPr/>
        <p:txBody>
          <a:bodyPr/>
          <a:lstStyle/>
          <a:p>
            <a:fld id="{4157A6DE-B0C9-47C2-A09D-C7F8A3BFFA3F}" type="slidenum">
              <a:rPr lang="es-MX" smtClean="0"/>
              <a:t>7</a:t>
            </a:fld>
            <a:endParaRPr lang="es-MX"/>
          </a:p>
        </p:txBody>
      </p:sp>
    </p:spTree>
    <p:extLst>
      <p:ext uri="{BB962C8B-B14F-4D97-AF65-F5344CB8AC3E}">
        <p14:creationId xmlns:p14="http://schemas.microsoft.com/office/powerpoint/2010/main" val="2774919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333375" y="276225"/>
            <a:ext cx="1594855" cy="13865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9" name="8 Imagen"/>
          <p:cNvPicPr/>
          <p:nvPr/>
        </p:nvPicPr>
        <p:blipFill rotWithShape="1">
          <a:blip r:embed="rId2" cstate="print">
            <a:extLst>
              <a:ext uri="{28A0092B-C50C-407E-A947-70E740481C1C}">
                <a14:useLocalDpi xmlns:a14="http://schemas.microsoft.com/office/drawing/2010/main" val="0"/>
              </a:ext>
            </a:extLst>
          </a:blip>
          <a:srcRect l="-1" t="19685" r="47559" b="14164"/>
          <a:stretch/>
        </p:blipFill>
        <p:spPr>
          <a:xfrm>
            <a:off x="263950" y="276225"/>
            <a:ext cx="1733704" cy="700758"/>
          </a:xfrm>
          <a:prstGeom prst="rect">
            <a:avLst/>
          </a:prstGeom>
        </p:spPr>
      </p:pic>
      <p:sp>
        <p:nvSpPr>
          <p:cNvPr id="10" name="2 Marcador de contenido"/>
          <p:cNvSpPr>
            <a:spLocks noGrp="1"/>
          </p:cNvSpPr>
          <p:nvPr>
            <p:ph idx="1"/>
          </p:nvPr>
        </p:nvSpPr>
        <p:spPr>
          <a:xfrm>
            <a:off x="565671" y="1271248"/>
            <a:ext cx="8208645" cy="5219359"/>
          </a:xfrm>
        </p:spPr>
        <p:txBody>
          <a:bodyPr/>
          <a:lstStyle/>
          <a:p>
            <a:pPr marL="0" indent="0" algn="just">
              <a:buNone/>
              <a:defRPr/>
            </a:pPr>
            <a:endParaRPr lang="es-MX" sz="1397" dirty="0">
              <a:solidFill>
                <a:schemeClr val="bg2">
                  <a:lumMod val="25000"/>
                </a:schemeClr>
              </a:solidFill>
              <a:latin typeface="Arial" panose="020B0604020202020204" pitchFamily="34" charset="0"/>
              <a:cs typeface="Arial" panose="020B0604020202020204" pitchFamily="34" charset="0"/>
            </a:endParaRPr>
          </a:p>
          <a:p>
            <a:pPr marL="0" indent="0" algn="just">
              <a:buNone/>
              <a:defRPr/>
            </a:pPr>
            <a:endParaRPr lang="es-MX" sz="2793" dirty="0">
              <a:latin typeface="Arial" panose="020B0604020202020204" pitchFamily="34" charset="0"/>
              <a:cs typeface="Arial" panose="020B0604020202020204" pitchFamily="34" charset="0"/>
            </a:endParaRPr>
          </a:p>
        </p:txBody>
      </p:sp>
      <p:sp>
        <p:nvSpPr>
          <p:cNvPr id="2" name="Rectángulo 1"/>
          <p:cNvSpPr/>
          <p:nvPr/>
        </p:nvSpPr>
        <p:spPr>
          <a:xfrm>
            <a:off x="4136696" y="662450"/>
            <a:ext cx="3329758" cy="461665"/>
          </a:xfrm>
          <a:prstGeom prst="rect">
            <a:avLst/>
          </a:prstGeom>
        </p:spPr>
        <p:txBody>
          <a:bodyPr wrap="none">
            <a:spAutoFit/>
          </a:bodyPr>
          <a:lstStyle/>
          <a:p>
            <a:r>
              <a:rPr lang="es-MX" sz="2400" b="1" dirty="0" smtClean="0">
                <a:solidFill>
                  <a:srgbClr val="993366"/>
                </a:solidFill>
                <a:latin typeface="Arial" panose="020B0604020202020204" pitchFamily="34" charset="0"/>
                <a:cs typeface="Arial" panose="020B0604020202020204" pitchFamily="34" charset="0"/>
              </a:rPr>
              <a:t>RELACIÓN INE-OPLE</a:t>
            </a:r>
            <a:endParaRPr lang="es-MX" sz="2400" b="1" dirty="0">
              <a:solidFill>
                <a:srgbClr val="993366"/>
              </a:solidFill>
              <a:latin typeface="Arial" panose="020B0604020202020204" pitchFamily="34" charset="0"/>
              <a:cs typeface="Arial" panose="020B0604020202020204" pitchFamily="34" charset="0"/>
            </a:endParaRPr>
          </a:p>
        </p:txBody>
      </p:sp>
      <p:graphicFrame>
        <p:nvGraphicFramePr>
          <p:cNvPr id="4" name="Tabla 3"/>
          <p:cNvGraphicFramePr>
            <a:graphicFrameLocks noGrp="1"/>
          </p:cNvGraphicFramePr>
          <p:nvPr>
            <p:extLst>
              <p:ext uri="{D42A27DB-BD31-4B8C-83A1-F6EECF244321}">
                <p14:modId xmlns:p14="http://schemas.microsoft.com/office/powerpoint/2010/main" val="2838641220"/>
              </p:ext>
            </p:extLst>
          </p:nvPr>
        </p:nvGraphicFramePr>
        <p:xfrm>
          <a:off x="333375" y="1563042"/>
          <a:ext cx="9936161" cy="4251710"/>
        </p:xfrm>
        <a:graphic>
          <a:graphicData uri="http://schemas.openxmlformats.org/drawingml/2006/table">
            <a:tbl>
              <a:tblPr/>
              <a:tblGrid>
                <a:gridCol w="288229"/>
                <a:gridCol w="2479391"/>
                <a:gridCol w="1289284"/>
                <a:gridCol w="2590964"/>
                <a:gridCol w="1549620"/>
                <a:gridCol w="1738673"/>
              </a:tblGrid>
              <a:tr h="186070">
                <a:tc gridSpan="6">
                  <a:txBody>
                    <a:bodyPr/>
                    <a:lstStyle/>
                    <a:p>
                      <a:pPr algn="ctr" fontAlgn="ctr"/>
                      <a:r>
                        <a:rPr lang="es-MX" sz="1100" b="1" i="0" u="none" strike="noStrike" dirty="0">
                          <a:solidFill>
                            <a:srgbClr val="000000"/>
                          </a:solidFill>
                          <a:effectLst/>
                          <a:latin typeface="Arial" panose="020B0604020202020204" pitchFamily="34" charset="0"/>
                        </a:rPr>
                        <a:t>Ubicación de casillas</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CC"/>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707068">
                <a:tc>
                  <a:txBody>
                    <a:bodyPr/>
                    <a:lstStyle/>
                    <a:p>
                      <a:pPr algn="ctr" fontAlgn="ctr"/>
                      <a:r>
                        <a:rPr lang="es-MX" sz="1100" b="0" i="0" u="none" strike="noStrike">
                          <a:solidFill>
                            <a:srgbClr val="000000"/>
                          </a:solidFill>
                          <a:effectLst/>
                          <a:latin typeface="Arial" panose="020B0604020202020204" pitchFamily="34" charset="0"/>
                        </a:rPr>
                        <a:t>8</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1100" b="0" i="0" u="none" strike="noStrike">
                          <a:solidFill>
                            <a:srgbClr val="000000"/>
                          </a:solidFill>
                          <a:effectLst/>
                          <a:latin typeface="Arial" panose="020B0604020202020204" pitchFamily="34" charset="0"/>
                        </a:rPr>
                        <a:t>Recorridos de ubicación de casillas.</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100" b="0" i="0" u="none" strike="noStrike">
                          <a:solidFill>
                            <a:srgbClr val="000000"/>
                          </a:solidFill>
                          <a:effectLst/>
                          <a:latin typeface="Arial" panose="020B0604020202020204" pitchFamily="34" charset="0"/>
                        </a:rPr>
                        <a:t>Del 15 de febrero al 15 de marzo de 2018</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MX" sz="1100" b="0" i="0" u="none" strike="noStrike" dirty="0">
                          <a:solidFill>
                            <a:srgbClr val="000000"/>
                          </a:solidFill>
                          <a:effectLst/>
                          <a:latin typeface="Arial" panose="020B0604020202020204" pitchFamily="34" charset="0"/>
                        </a:rPr>
                        <a:t>Recorridos del personal de la Junta Distrital del INE para ubicar los lugares que </a:t>
                      </a:r>
                      <a:r>
                        <a:rPr lang="es-MX" sz="1100" b="0" i="0" u="none" strike="noStrike">
                          <a:solidFill>
                            <a:srgbClr val="000000"/>
                          </a:solidFill>
                          <a:effectLst/>
                          <a:latin typeface="Arial" panose="020B0604020202020204" pitchFamily="34" charset="0"/>
                        </a:rPr>
                        <a:t>sean </a:t>
                      </a:r>
                      <a:r>
                        <a:rPr lang="es-MX" sz="1100" b="0" i="0" u="none" strike="noStrike" smtClean="0">
                          <a:solidFill>
                            <a:srgbClr val="000000"/>
                          </a:solidFill>
                          <a:effectLst/>
                          <a:latin typeface="Arial" panose="020B0604020202020204" pitchFamily="34" charset="0"/>
                        </a:rPr>
                        <a:t>susceptibles </a:t>
                      </a:r>
                      <a:r>
                        <a:rPr lang="es-MX" sz="1100" b="0" i="0" u="none" strike="noStrike" dirty="0">
                          <a:solidFill>
                            <a:srgbClr val="000000"/>
                          </a:solidFill>
                          <a:effectLst/>
                          <a:latin typeface="Arial" panose="020B0604020202020204" pitchFamily="34" charset="0"/>
                        </a:rPr>
                        <a:t>para la instalación de casillas.</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1100" b="0" i="0" u="none" strike="noStrike">
                          <a:solidFill>
                            <a:srgbClr val="000000"/>
                          </a:solidFill>
                          <a:effectLst/>
                          <a:latin typeface="Arial" panose="020B0604020202020204" pitchFamily="34" charset="0"/>
                        </a:rPr>
                        <a:t>Personal operativo de las Juntas Distritales del INE.</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1100" b="0" i="0" u="none" strike="noStrike">
                          <a:solidFill>
                            <a:srgbClr val="000000"/>
                          </a:solidFill>
                          <a:effectLst/>
                          <a:latin typeface="Arial" panose="020B0604020202020204" pitchFamily="34" charset="0"/>
                        </a:rPr>
                        <a:t>Acompañamiento por parte del personal operativo de los Consejos Distritales y Municipales del IEES.</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90902">
                <a:tc>
                  <a:txBody>
                    <a:bodyPr/>
                    <a:lstStyle/>
                    <a:p>
                      <a:pPr algn="ctr" fontAlgn="ctr"/>
                      <a:r>
                        <a:rPr lang="es-MX" sz="1100" b="0" i="0" u="none" strike="noStrike">
                          <a:solidFill>
                            <a:srgbClr val="000000"/>
                          </a:solidFill>
                          <a:effectLst/>
                          <a:latin typeface="Arial" panose="020B0604020202020204" pitchFamily="34" charset="0"/>
                        </a:rPr>
                        <a:t>9</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1100" b="0" i="0" u="none" strike="noStrike">
                          <a:solidFill>
                            <a:srgbClr val="000000"/>
                          </a:solidFill>
                          <a:effectLst/>
                          <a:latin typeface="Arial" panose="020B0604020202020204" pitchFamily="34" charset="0"/>
                        </a:rPr>
                        <a:t>Visitas de examinación en los lugares propuestos para ubicar casillas básicas, contiguas, especiales y extraordinarias</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100" b="0" i="0" u="none" strike="noStrike">
                          <a:solidFill>
                            <a:srgbClr val="000000"/>
                          </a:solidFill>
                          <a:effectLst/>
                          <a:latin typeface="Arial" panose="020B0604020202020204" pitchFamily="34" charset="0"/>
                        </a:rPr>
                        <a:t>Del 25 de marzo al 25 de abril de 2018</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MX" sz="1100" b="0" i="0" u="none" strike="noStrike">
                          <a:solidFill>
                            <a:srgbClr val="000000"/>
                          </a:solidFill>
                          <a:effectLst/>
                          <a:latin typeface="Arial" panose="020B0604020202020204" pitchFamily="34" charset="0"/>
                        </a:rPr>
                        <a:t>Recorridos de los Consejeros y Representantes de los partidos políticos del Consejo Distrital del INE, para analizar los lugares propuestos para la instalación de casillas, en su caso hacer las observaciones pertinentes.</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1100" b="0" i="0" u="none" strike="noStrike" dirty="0">
                          <a:solidFill>
                            <a:srgbClr val="000000"/>
                          </a:solidFill>
                          <a:effectLst/>
                          <a:latin typeface="Arial" panose="020B0604020202020204" pitchFamily="34" charset="0"/>
                        </a:rPr>
                        <a:t>Consejeros Distritales del INE y Representantes de Partidos Políticos acreditados ante Consejos Distritales del INE</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1100" b="0" i="0" u="none" strike="noStrike">
                          <a:solidFill>
                            <a:srgbClr val="000000"/>
                          </a:solidFill>
                          <a:effectLst/>
                          <a:latin typeface="Arial" panose="020B0604020202020204" pitchFamily="34" charset="0"/>
                        </a:rPr>
                        <a:t>Acompañamiento por parte del personal directivo o consejeros de los Consejos Distritales y Municipales del IEES, podrán realizar observaciones que remitirán a la oficina central del IEES.</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83835">
                <a:tc>
                  <a:txBody>
                    <a:bodyPr/>
                    <a:lstStyle/>
                    <a:p>
                      <a:pPr algn="ctr" fontAlgn="ctr"/>
                      <a:r>
                        <a:rPr lang="es-MX" sz="1100" b="0" i="0" u="none" strike="noStrike">
                          <a:solidFill>
                            <a:srgbClr val="000000"/>
                          </a:solidFill>
                          <a:effectLst/>
                          <a:latin typeface="Arial" panose="020B0604020202020204" pitchFamily="34" charset="0"/>
                        </a:rPr>
                        <a:t>10</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rtl="0" fontAlgn="ctr"/>
                      <a:r>
                        <a:rPr lang="es-MX" sz="1100" b="0" i="0" u="none" strike="noStrike">
                          <a:solidFill>
                            <a:srgbClr val="000000"/>
                          </a:solidFill>
                          <a:effectLst/>
                          <a:latin typeface="Arial" panose="020B0604020202020204" pitchFamily="34" charset="0"/>
                        </a:rPr>
                        <a:t>Aprobación de casillas extraordinarias y especiales</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09 de abril de 2018</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MX" sz="1100" b="0" i="0" u="none" strike="noStrike">
                          <a:solidFill>
                            <a:srgbClr val="000000"/>
                          </a:solidFill>
                          <a:effectLst/>
                          <a:latin typeface="Arial" panose="020B0604020202020204" pitchFamily="34" charset="0"/>
                        </a:rPr>
                        <a:t>Los Consejos Distritales del INE aprobarán el número y ubicación de casillas extraordinarias y especiales</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1100" b="0" i="0" u="none" strike="noStrike">
                          <a:solidFill>
                            <a:srgbClr val="000000"/>
                          </a:solidFill>
                          <a:effectLst/>
                          <a:latin typeface="Arial" panose="020B0604020202020204" pitchFamily="34" charset="0"/>
                        </a:rPr>
                        <a:t>Consejos Distritales del INE</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1100" b="0" i="0" u="none" strike="noStrike">
                          <a:solidFill>
                            <a:srgbClr val="000000"/>
                          </a:solidFill>
                          <a:effectLst/>
                          <a:latin typeface="Arial" panose="020B0604020202020204" pitchFamily="34" charset="0"/>
                        </a:rPr>
                        <a:t>Presencia en sesión del INE</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83835">
                <a:tc>
                  <a:txBody>
                    <a:bodyPr/>
                    <a:lstStyle/>
                    <a:p>
                      <a:pPr algn="ctr" fontAlgn="ctr"/>
                      <a:r>
                        <a:rPr lang="es-MX" sz="1100" b="0" i="0" u="none" strike="noStrike">
                          <a:solidFill>
                            <a:srgbClr val="000000"/>
                          </a:solidFill>
                          <a:effectLst/>
                          <a:latin typeface="Arial" panose="020B0604020202020204" pitchFamily="34" charset="0"/>
                        </a:rPr>
                        <a:t>11</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rtl="0" fontAlgn="ctr"/>
                      <a:r>
                        <a:rPr lang="es-MX" sz="1100" b="0" i="0" u="none" strike="noStrike">
                          <a:solidFill>
                            <a:srgbClr val="000000"/>
                          </a:solidFill>
                          <a:effectLst/>
                          <a:latin typeface="Arial" panose="020B0604020202020204" pitchFamily="34" charset="0"/>
                        </a:rPr>
                        <a:t>Aprobación de casillas básicas y contiguas, así como aquellas secciones donde no se instalará casilla.</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27 de abril de 2018</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MX" sz="1100" b="0" i="0" u="none" strike="noStrike">
                          <a:solidFill>
                            <a:srgbClr val="000000"/>
                          </a:solidFill>
                          <a:effectLst/>
                          <a:latin typeface="Arial" panose="020B0604020202020204" pitchFamily="34" charset="0"/>
                        </a:rPr>
                        <a:t>Los Consejos Distritales del INE aprobarán el número y ubicación de casillas básicas y contiguas, así como aquellas secciones donde no se instalará casilla.</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1100" b="0" i="0" u="none" strike="noStrike">
                          <a:solidFill>
                            <a:srgbClr val="000000"/>
                          </a:solidFill>
                          <a:effectLst/>
                          <a:latin typeface="Arial" panose="020B0604020202020204" pitchFamily="34" charset="0"/>
                        </a:rPr>
                        <a:t>Consejos Distritales del INE</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1100" b="0" i="0" u="none" strike="noStrike" dirty="0">
                          <a:solidFill>
                            <a:srgbClr val="000000"/>
                          </a:solidFill>
                          <a:effectLst/>
                          <a:latin typeface="Arial" panose="020B0604020202020204" pitchFamily="34" charset="0"/>
                        </a:rPr>
                        <a:t>Presencia en sesión del INE</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3" name="Marcador de número de diapositiva 2"/>
          <p:cNvSpPr>
            <a:spLocks noGrp="1"/>
          </p:cNvSpPr>
          <p:nvPr>
            <p:ph type="sldNum" sz="quarter" idx="12"/>
          </p:nvPr>
        </p:nvSpPr>
        <p:spPr/>
        <p:txBody>
          <a:bodyPr/>
          <a:lstStyle/>
          <a:p>
            <a:fld id="{4157A6DE-B0C9-47C2-A09D-C7F8A3BFFA3F}" type="slidenum">
              <a:rPr lang="es-MX" smtClean="0"/>
              <a:t>8</a:t>
            </a:fld>
            <a:endParaRPr lang="es-MX"/>
          </a:p>
        </p:txBody>
      </p:sp>
    </p:spTree>
    <p:extLst>
      <p:ext uri="{BB962C8B-B14F-4D97-AF65-F5344CB8AC3E}">
        <p14:creationId xmlns:p14="http://schemas.microsoft.com/office/powerpoint/2010/main" val="26153148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333375" y="276225"/>
            <a:ext cx="1594855" cy="13865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9" name="8 Imagen"/>
          <p:cNvPicPr/>
          <p:nvPr/>
        </p:nvPicPr>
        <p:blipFill rotWithShape="1">
          <a:blip r:embed="rId2" cstate="print">
            <a:extLst>
              <a:ext uri="{28A0092B-C50C-407E-A947-70E740481C1C}">
                <a14:useLocalDpi xmlns:a14="http://schemas.microsoft.com/office/drawing/2010/main" val="0"/>
              </a:ext>
            </a:extLst>
          </a:blip>
          <a:srcRect l="-1" t="19685" r="47559" b="14164"/>
          <a:stretch/>
        </p:blipFill>
        <p:spPr>
          <a:xfrm>
            <a:off x="263950" y="276225"/>
            <a:ext cx="1733704" cy="700758"/>
          </a:xfrm>
          <a:prstGeom prst="rect">
            <a:avLst/>
          </a:prstGeom>
        </p:spPr>
      </p:pic>
      <p:sp>
        <p:nvSpPr>
          <p:cNvPr id="10" name="2 Marcador de contenido"/>
          <p:cNvSpPr>
            <a:spLocks noGrp="1"/>
          </p:cNvSpPr>
          <p:nvPr>
            <p:ph idx="1"/>
          </p:nvPr>
        </p:nvSpPr>
        <p:spPr>
          <a:xfrm>
            <a:off x="565671" y="1271248"/>
            <a:ext cx="8208645" cy="5219359"/>
          </a:xfrm>
        </p:spPr>
        <p:txBody>
          <a:bodyPr/>
          <a:lstStyle/>
          <a:p>
            <a:pPr marL="0" indent="0" algn="just">
              <a:buNone/>
              <a:defRPr/>
            </a:pPr>
            <a:endParaRPr lang="es-MX" sz="1397" dirty="0">
              <a:solidFill>
                <a:schemeClr val="bg2">
                  <a:lumMod val="25000"/>
                </a:schemeClr>
              </a:solidFill>
              <a:latin typeface="Arial" panose="020B0604020202020204" pitchFamily="34" charset="0"/>
              <a:cs typeface="Arial" panose="020B0604020202020204" pitchFamily="34" charset="0"/>
            </a:endParaRPr>
          </a:p>
          <a:p>
            <a:pPr marL="0" indent="0" algn="just">
              <a:buNone/>
              <a:defRPr/>
            </a:pPr>
            <a:endParaRPr lang="es-MX" sz="2793" dirty="0">
              <a:latin typeface="Arial" panose="020B0604020202020204" pitchFamily="34" charset="0"/>
              <a:cs typeface="Arial" panose="020B0604020202020204" pitchFamily="34" charset="0"/>
            </a:endParaRPr>
          </a:p>
        </p:txBody>
      </p:sp>
      <p:sp>
        <p:nvSpPr>
          <p:cNvPr id="2" name="Rectángulo 1"/>
          <p:cNvSpPr/>
          <p:nvPr/>
        </p:nvSpPr>
        <p:spPr>
          <a:xfrm>
            <a:off x="4136696" y="662450"/>
            <a:ext cx="3329758" cy="461665"/>
          </a:xfrm>
          <a:prstGeom prst="rect">
            <a:avLst/>
          </a:prstGeom>
        </p:spPr>
        <p:txBody>
          <a:bodyPr wrap="none">
            <a:spAutoFit/>
          </a:bodyPr>
          <a:lstStyle/>
          <a:p>
            <a:r>
              <a:rPr lang="es-MX" sz="2400" b="1" dirty="0" smtClean="0">
                <a:solidFill>
                  <a:srgbClr val="993366"/>
                </a:solidFill>
                <a:latin typeface="Arial" panose="020B0604020202020204" pitchFamily="34" charset="0"/>
                <a:cs typeface="Arial" panose="020B0604020202020204" pitchFamily="34" charset="0"/>
              </a:rPr>
              <a:t>RELACIÓN INE-OPLE</a:t>
            </a:r>
            <a:endParaRPr lang="es-MX" sz="2400" b="1" dirty="0">
              <a:solidFill>
                <a:srgbClr val="993366"/>
              </a:solidFill>
              <a:latin typeface="Arial" panose="020B0604020202020204" pitchFamily="34" charset="0"/>
              <a:cs typeface="Arial" panose="020B0604020202020204" pitchFamily="34" charset="0"/>
            </a:endParaRPr>
          </a:p>
        </p:txBody>
      </p:sp>
      <p:graphicFrame>
        <p:nvGraphicFramePr>
          <p:cNvPr id="3" name="Tabla 2"/>
          <p:cNvGraphicFramePr>
            <a:graphicFrameLocks noGrp="1"/>
          </p:cNvGraphicFramePr>
          <p:nvPr>
            <p:extLst>
              <p:ext uri="{D42A27DB-BD31-4B8C-83A1-F6EECF244321}">
                <p14:modId xmlns:p14="http://schemas.microsoft.com/office/powerpoint/2010/main" val="194283845"/>
              </p:ext>
            </p:extLst>
          </p:nvPr>
        </p:nvGraphicFramePr>
        <p:xfrm>
          <a:off x="400277" y="1730221"/>
          <a:ext cx="9936161" cy="3721409"/>
        </p:xfrm>
        <a:graphic>
          <a:graphicData uri="http://schemas.openxmlformats.org/drawingml/2006/table">
            <a:tbl>
              <a:tblPr/>
              <a:tblGrid>
                <a:gridCol w="288229"/>
                <a:gridCol w="2479391"/>
                <a:gridCol w="1289284"/>
                <a:gridCol w="2590964"/>
                <a:gridCol w="1549620"/>
                <a:gridCol w="1738673"/>
              </a:tblGrid>
              <a:tr h="186070">
                <a:tc gridSpan="6">
                  <a:txBody>
                    <a:bodyPr/>
                    <a:lstStyle/>
                    <a:p>
                      <a:pPr algn="ctr" fontAlgn="ctr"/>
                      <a:r>
                        <a:rPr lang="es-MX" sz="1100" b="1" i="0" u="none" strike="noStrike" dirty="0" smtClean="0">
                          <a:solidFill>
                            <a:srgbClr val="000000"/>
                          </a:solidFill>
                          <a:effectLst/>
                          <a:latin typeface="Arial" panose="020B0604020202020204" pitchFamily="34" charset="0"/>
                        </a:rPr>
                        <a:t>Integración </a:t>
                      </a:r>
                      <a:r>
                        <a:rPr lang="es-MX" sz="1100" b="1" i="0" u="none" strike="noStrike" dirty="0">
                          <a:solidFill>
                            <a:srgbClr val="000000"/>
                          </a:solidFill>
                          <a:effectLst/>
                          <a:latin typeface="Arial" panose="020B0604020202020204" pitchFamily="34" charset="0"/>
                        </a:rPr>
                        <a:t>de las Mesas Directivas de Casillas</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CC"/>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1237368">
                <a:tc>
                  <a:txBody>
                    <a:bodyPr/>
                    <a:lstStyle/>
                    <a:p>
                      <a:pPr algn="ctr" fontAlgn="ctr"/>
                      <a:r>
                        <a:rPr lang="es-MX" sz="1100" b="0" i="0" u="none" strike="noStrike">
                          <a:solidFill>
                            <a:srgbClr val="000000"/>
                          </a:solidFill>
                          <a:effectLst/>
                          <a:latin typeface="Arial" panose="020B0604020202020204" pitchFamily="34" charset="0"/>
                        </a:rPr>
                        <a:t>12</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1100" b="0" i="0" u="none" strike="noStrike">
                          <a:solidFill>
                            <a:srgbClr val="000000"/>
                          </a:solidFill>
                          <a:effectLst/>
                          <a:latin typeface="Arial" panose="020B0604020202020204" pitchFamily="34" charset="0"/>
                        </a:rPr>
                        <a:t>Primera insaculación.</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a:solidFill>
                            <a:srgbClr val="000000"/>
                          </a:solidFill>
                          <a:effectLst/>
                          <a:latin typeface="Arial" panose="020B0604020202020204" pitchFamily="34" charset="0"/>
                        </a:rPr>
                        <a:t>Del 28 de febrero al 03 de marzo de 2018</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1100" b="0" i="0" u="none" strike="noStrike">
                          <a:solidFill>
                            <a:srgbClr val="000000"/>
                          </a:solidFill>
                          <a:effectLst/>
                          <a:latin typeface="Arial" panose="020B0604020202020204" pitchFamily="34" charset="0"/>
                        </a:rPr>
                        <a:t>Sorteo que se ejecuta a través de un sistema de cómputo, a partir de la letra sorteada y con base en el apellido, mismo que garantiza la imparcialidad de las y los ciudadanos que serán los responsables de recibir y contar los votos  </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1100" b="0" i="0" u="none" strike="noStrike">
                          <a:solidFill>
                            <a:srgbClr val="000000"/>
                          </a:solidFill>
                          <a:effectLst/>
                          <a:latin typeface="Arial" panose="020B0604020202020204" pitchFamily="34" charset="0"/>
                        </a:rPr>
                        <a:t>UNICOM y Juntas Distritales del INE</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1100" b="0" i="0" u="none" strike="noStrike">
                          <a:solidFill>
                            <a:srgbClr val="000000"/>
                          </a:solidFill>
                          <a:effectLst/>
                          <a:latin typeface="Arial" panose="020B0604020202020204" pitchFamily="34" charset="0"/>
                        </a:rPr>
                        <a:t>Observar el procedimiento </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30301">
                <a:tc>
                  <a:txBody>
                    <a:bodyPr/>
                    <a:lstStyle/>
                    <a:p>
                      <a:pPr algn="ctr" fontAlgn="ctr"/>
                      <a:r>
                        <a:rPr lang="es-MX" sz="1100" b="0" i="0" u="none" strike="noStrike">
                          <a:solidFill>
                            <a:srgbClr val="000000"/>
                          </a:solidFill>
                          <a:effectLst/>
                          <a:latin typeface="Arial" panose="020B0604020202020204" pitchFamily="34" charset="0"/>
                        </a:rPr>
                        <a:t>13</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1100" b="0" i="0" u="none" strike="noStrike">
                          <a:solidFill>
                            <a:srgbClr val="000000"/>
                          </a:solidFill>
                          <a:effectLst/>
                          <a:latin typeface="Arial" panose="020B0604020202020204" pitchFamily="34" charset="0"/>
                        </a:rPr>
                        <a:t>Primera etapa de capacitacion a las y los  ciudadanos insaculados.</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a:solidFill>
                            <a:srgbClr val="000000"/>
                          </a:solidFill>
                          <a:effectLst/>
                          <a:latin typeface="Arial" panose="020B0604020202020204" pitchFamily="34" charset="0"/>
                        </a:rPr>
                        <a:t>Del 07 de marzo al 27 de abril de 2018</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1100" b="0" i="0" u="none" strike="noStrike">
                          <a:solidFill>
                            <a:srgbClr val="000000"/>
                          </a:solidFill>
                          <a:effectLst/>
                          <a:latin typeface="Arial" panose="020B0604020202020204" pitchFamily="34" charset="0"/>
                        </a:rPr>
                        <a:t>Se realiza la visita, notificación y capacitación de los ciudadanos sorteados</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1100" b="0" i="0" u="none" strike="noStrike">
                          <a:solidFill>
                            <a:srgbClr val="000000"/>
                          </a:solidFill>
                          <a:effectLst/>
                          <a:latin typeface="Arial" panose="020B0604020202020204" pitchFamily="34" charset="0"/>
                        </a:rPr>
                        <a:t>Consejos Distritales del INE</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1100" b="0" i="0" u="none" strike="noStrike">
                          <a:solidFill>
                            <a:srgbClr val="000000"/>
                          </a:solidFill>
                          <a:effectLst/>
                          <a:latin typeface="Arial" panose="020B0604020202020204" pitchFamily="34" charset="0"/>
                        </a:rPr>
                        <a:t>Seguimiento de avances</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07068">
                <a:tc>
                  <a:txBody>
                    <a:bodyPr/>
                    <a:lstStyle/>
                    <a:p>
                      <a:pPr algn="ctr" fontAlgn="ctr"/>
                      <a:r>
                        <a:rPr lang="es-MX" sz="1100" b="0" i="0" u="none" strike="noStrike">
                          <a:solidFill>
                            <a:srgbClr val="000000"/>
                          </a:solidFill>
                          <a:effectLst/>
                          <a:latin typeface="Arial" panose="020B0604020202020204" pitchFamily="34" charset="0"/>
                        </a:rPr>
                        <a:t>14</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1100" b="0" i="0" u="none" strike="noStrike">
                          <a:solidFill>
                            <a:srgbClr val="000000"/>
                          </a:solidFill>
                          <a:effectLst/>
                          <a:latin typeface="Arial" panose="020B0604020202020204" pitchFamily="34" charset="0"/>
                        </a:rPr>
                        <a:t>Segunda insaculacion y designación de funcionarias/os para Mesas Drectivas de Casillas.</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a:solidFill>
                            <a:srgbClr val="000000"/>
                          </a:solidFill>
                          <a:effectLst/>
                          <a:latin typeface="Arial" panose="020B0604020202020204" pitchFamily="34" charset="0"/>
                        </a:rPr>
                        <a:t>08 de mayo de 2018</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1100" b="0" i="0" u="none" strike="noStrike">
                          <a:solidFill>
                            <a:srgbClr val="000000"/>
                          </a:solidFill>
                          <a:effectLst/>
                          <a:latin typeface="Arial" panose="020B0604020202020204" pitchFamily="34" charset="0"/>
                        </a:rPr>
                        <a:t>Procedimiento a partir de los ciudadanos insaculados y capacitados, se elige a las y los ciudadanos que serán funcionarios de Mesa Directiva de Casilla</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1100" b="0" i="0" u="none" strike="noStrike">
                          <a:solidFill>
                            <a:srgbClr val="000000"/>
                          </a:solidFill>
                          <a:effectLst/>
                          <a:latin typeface="Arial" panose="020B0604020202020204" pitchFamily="34" charset="0"/>
                        </a:rPr>
                        <a:t>Juntas Distritales del INE</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1100" b="0" i="0" u="none" strike="noStrike">
                          <a:solidFill>
                            <a:srgbClr val="000000"/>
                          </a:solidFill>
                          <a:effectLst/>
                          <a:latin typeface="Arial" panose="020B0604020202020204" pitchFamily="34" charset="0"/>
                        </a:rPr>
                        <a:t>Observar el procedimiento </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060602">
                <a:tc>
                  <a:txBody>
                    <a:bodyPr/>
                    <a:lstStyle/>
                    <a:p>
                      <a:pPr algn="ctr" fontAlgn="ctr"/>
                      <a:r>
                        <a:rPr lang="es-MX" sz="1100" b="0" i="0" u="none" strike="noStrike">
                          <a:solidFill>
                            <a:srgbClr val="000000"/>
                          </a:solidFill>
                          <a:effectLst/>
                          <a:latin typeface="Arial" panose="020B0604020202020204" pitchFamily="34" charset="0"/>
                        </a:rPr>
                        <a:t>15</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1100" b="0" i="0" u="none" strike="noStrike">
                          <a:solidFill>
                            <a:srgbClr val="000000"/>
                          </a:solidFill>
                          <a:effectLst/>
                          <a:latin typeface="Arial" panose="020B0604020202020204" pitchFamily="34" charset="0"/>
                        </a:rPr>
                        <a:t>Segunda etapa de capacitacion a funcionarias/os de mesa directiva de casilla y simulacros.</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a:solidFill>
                            <a:srgbClr val="000000"/>
                          </a:solidFill>
                          <a:effectLst/>
                          <a:latin typeface="Arial" panose="020B0604020202020204" pitchFamily="34" charset="0"/>
                        </a:rPr>
                        <a:t>Del 09 de mayo al 30 de junio de 2018</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1100" b="0" i="0" u="none" strike="noStrike">
                          <a:solidFill>
                            <a:srgbClr val="000000"/>
                          </a:solidFill>
                          <a:effectLst/>
                          <a:latin typeface="Arial" panose="020B0604020202020204" pitchFamily="34" charset="0"/>
                        </a:rPr>
                        <a:t>La estrategia inicial será entregar el nombramiento, programar o capacitar a las y los funcionario de casilla, capacitando de forma individual o grupal; asicomo como hacer practicas de la jornada electoral</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1100" b="0" i="0" u="none" strike="noStrike">
                          <a:solidFill>
                            <a:srgbClr val="000000"/>
                          </a:solidFill>
                          <a:effectLst/>
                          <a:latin typeface="Arial" panose="020B0604020202020204" pitchFamily="34" charset="0"/>
                        </a:rPr>
                        <a:t>Consejos Distritales del INE</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1100" b="0" i="0" u="none" strike="noStrike" dirty="0">
                          <a:solidFill>
                            <a:srgbClr val="000000"/>
                          </a:solidFill>
                          <a:effectLst/>
                          <a:latin typeface="Arial" panose="020B0604020202020204" pitchFamily="34" charset="0"/>
                        </a:rPr>
                        <a:t>Seguimiento de avances</a:t>
                      </a:r>
                    </a:p>
                  </a:txBody>
                  <a:tcPr marL="9304" marR="9304" marT="93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4" name="Marcador de número de diapositiva 3"/>
          <p:cNvSpPr>
            <a:spLocks noGrp="1"/>
          </p:cNvSpPr>
          <p:nvPr>
            <p:ph type="sldNum" sz="quarter" idx="12"/>
          </p:nvPr>
        </p:nvSpPr>
        <p:spPr/>
        <p:txBody>
          <a:bodyPr/>
          <a:lstStyle/>
          <a:p>
            <a:fld id="{4157A6DE-B0C9-47C2-A09D-C7F8A3BFFA3F}" type="slidenum">
              <a:rPr lang="es-MX" smtClean="0"/>
              <a:t>9</a:t>
            </a:fld>
            <a:endParaRPr lang="es-MX"/>
          </a:p>
        </p:txBody>
      </p:sp>
    </p:spTree>
    <p:extLst>
      <p:ext uri="{BB962C8B-B14F-4D97-AF65-F5344CB8AC3E}">
        <p14:creationId xmlns:p14="http://schemas.microsoft.com/office/powerpoint/2010/main" val="1212029124"/>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9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2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3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4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5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6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7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8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9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3354</TotalTime>
  <Words>4866</Words>
  <Application>Microsoft Office PowerPoint</Application>
  <PresentationFormat>Personalizado</PresentationFormat>
  <Paragraphs>450</Paragraphs>
  <Slides>60</Slides>
  <Notes>2</Notes>
  <HiddenSlides>0</HiddenSlides>
  <MMClips>1</MMClips>
  <ScaleCrop>false</ScaleCrop>
  <HeadingPairs>
    <vt:vector size="6" baseType="variant">
      <vt:variant>
        <vt:lpstr>Fuentes usadas</vt:lpstr>
      </vt:variant>
      <vt:variant>
        <vt:i4>7</vt:i4>
      </vt:variant>
      <vt:variant>
        <vt:lpstr>Tema</vt:lpstr>
      </vt:variant>
      <vt:variant>
        <vt:i4>20</vt:i4>
      </vt:variant>
      <vt:variant>
        <vt:lpstr>Títulos de diapositiva</vt:lpstr>
      </vt:variant>
      <vt:variant>
        <vt:i4>60</vt:i4>
      </vt:variant>
    </vt:vector>
  </HeadingPairs>
  <TitlesOfParts>
    <vt:vector size="87" baseType="lpstr">
      <vt:lpstr>Arial</vt:lpstr>
      <vt:lpstr>Arial Narrow</vt:lpstr>
      <vt:lpstr>Calibri</vt:lpstr>
      <vt:lpstr>Calibri Light</vt:lpstr>
      <vt:lpstr>Nirmala UI</vt:lpstr>
      <vt:lpstr>Times New Roman</vt:lpstr>
      <vt:lpstr>Wingdings</vt:lpstr>
      <vt:lpstr>Tema de Office</vt:lpstr>
      <vt:lpstr>1_Tema de Office</vt:lpstr>
      <vt:lpstr>2_Tema de Office</vt:lpstr>
      <vt:lpstr>3_Tema de Office</vt:lpstr>
      <vt:lpstr>4_Tema de Office</vt:lpstr>
      <vt:lpstr>5_Tema de Office</vt:lpstr>
      <vt:lpstr>6_Tema de Office</vt:lpstr>
      <vt:lpstr>7_Tema de Office</vt:lpstr>
      <vt:lpstr>8_Tema de Office</vt:lpstr>
      <vt:lpstr>9_Tema de Office</vt:lpstr>
      <vt:lpstr>10_Tema de Office</vt:lpstr>
      <vt:lpstr>11_Tema de Office</vt:lpstr>
      <vt:lpstr>12_Tema de Office</vt:lpstr>
      <vt:lpstr>13_Tema de Office</vt:lpstr>
      <vt:lpstr>14_Tema de Office</vt:lpstr>
      <vt:lpstr>15_Tema de Office</vt:lpstr>
      <vt:lpstr>16_Tema de Office</vt:lpstr>
      <vt:lpstr>17_Tema de Office</vt:lpstr>
      <vt:lpstr>18_Tema de Office</vt:lpstr>
      <vt:lpstr>19_Tema de Office</vt:lpstr>
      <vt:lpstr> CURSO PARA CONSEJOS ELECTORALES DISTRITALES y MUNICIPALES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En dos momentos, después de aprobarse el orden del día, y justo antes de abordar el punto en el desarrollo de la sesión.  </vt:lpstr>
      <vt:lpstr>¿Quiénes integran quorum?  Las y los integrantes del Consejo General, que se integra por: Las y los consejeros, la secretaría ejecutiva, las y los  representantes de partido y de candidaturas independientes o aspirantes a candidaturas independientes (en su caso). </vt:lpstr>
      <vt:lpstr>Presentación de PowerPoint</vt:lpstr>
      <vt:lpstr>Presentación de PowerPoint</vt:lpstr>
      <vt:lpstr>¿Cuándo procede la moción de orden? </vt:lpstr>
      <vt:lpstr>¿Cómo deben ser las votaciones? </vt:lpstr>
      <vt:lpstr>¿Cómo deben ser las votaciones?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Luis Arturo</dc:creator>
  <cp:lastModifiedBy>PerlaBueno</cp:lastModifiedBy>
  <cp:revision>283</cp:revision>
  <cp:lastPrinted>2018-01-23T23:30:12Z</cp:lastPrinted>
  <dcterms:created xsi:type="dcterms:W3CDTF">2016-09-29T22:36:58Z</dcterms:created>
  <dcterms:modified xsi:type="dcterms:W3CDTF">2018-01-30T19:53:46Z</dcterms:modified>
</cp:coreProperties>
</file>